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s/slide5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openxmlformats-officedocument.oleObject"/>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8.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9" r:id="rId1"/>
  </p:sldMasterIdLst>
  <p:notesMasterIdLst>
    <p:notesMasterId r:id="rId62"/>
  </p:notesMasterIdLst>
  <p:handoutMasterIdLst>
    <p:handoutMasterId r:id="rId63"/>
  </p:handoutMasterIdLst>
  <p:sldIdLst>
    <p:sldId id="301" r:id="rId2"/>
    <p:sldId id="429" r:id="rId3"/>
    <p:sldId id="430" r:id="rId4"/>
    <p:sldId id="302" r:id="rId5"/>
    <p:sldId id="303" r:id="rId6"/>
    <p:sldId id="304" r:id="rId7"/>
    <p:sldId id="305" r:id="rId8"/>
    <p:sldId id="306" r:id="rId9"/>
    <p:sldId id="307" r:id="rId10"/>
    <p:sldId id="308" r:id="rId11"/>
    <p:sldId id="309" r:id="rId12"/>
    <p:sldId id="310" r:id="rId13"/>
    <p:sldId id="311" r:id="rId14"/>
    <p:sldId id="312" r:id="rId15"/>
    <p:sldId id="313" r:id="rId16"/>
    <p:sldId id="314" r:id="rId17"/>
    <p:sldId id="315" r:id="rId18"/>
    <p:sldId id="316" r:id="rId19"/>
    <p:sldId id="317" r:id="rId20"/>
    <p:sldId id="318" r:id="rId21"/>
    <p:sldId id="319" r:id="rId22"/>
    <p:sldId id="325" r:id="rId23"/>
    <p:sldId id="326" r:id="rId24"/>
    <p:sldId id="431" r:id="rId25"/>
    <p:sldId id="432" r:id="rId26"/>
    <p:sldId id="320" r:id="rId27"/>
    <p:sldId id="321" r:id="rId28"/>
    <p:sldId id="322" r:id="rId29"/>
    <p:sldId id="323" r:id="rId30"/>
    <p:sldId id="327" r:id="rId31"/>
    <p:sldId id="370" r:id="rId32"/>
    <p:sldId id="436" r:id="rId33"/>
    <p:sldId id="328" r:id="rId34"/>
    <p:sldId id="329" r:id="rId35"/>
    <p:sldId id="330" r:id="rId36"/>
    <p:sldId id="331" r:id="rId37"/>
    <p:sldId id="332" r:id="rId38"/>
    <p:sldId id="333" r:id="rId39"/>
    <p:sldId id="334" r:id="rId40"/>
    <p:sldId id="335" r:id="rId41"/>
    <p:sldId id="337" r:id="rId42"/>
    <p:sldId id="338" r:id="rId43"/>
    <p:sldId id="339" r:id="rId44"/>
    <p:sldId id="439" r:id="rId45"/>
    <p:sldId id="438" r:id="rId46"/>
    <p:sldId id="341" r:id="rId47"/>
    <p:sldId id="442" r:id="rId48"/>
    <p:sldId id="375" r:id="rId49"/>
    <p:sldId id="342" r:id="rId50"/>
    <p:sldId id="376" r:id="rId51"/>
    <p:sldId id="343" r:id="rId52"/>
    <p:sldId id="433" r:id="rId53"/>
    <p:sldId id="434" r:id="rId54"/>
    <p:sldId id="435" r:id="rId55"/>
    <p:sldId id="344" r:id="rId56"/>
    <p:sldId id="345" r:id="rId57"/>
    <p:sldId id="441" r:id="rId58"/>
    <p:sldId id="346" r:id="rId59"/>
    <p:sldId id="347" r:id="rId60"/>
    <p:sldId id="440" r:id="rId61"/>
  </p:sldIdLst>
  <p:sldSz cx="9144000" cy="6858000" type="screen4x3"/>
  <p:notesSz cx="6888163" cy="9623425"/>
  <p:defaultTextStyle>
    <a:defPPr>
      <a:defRPr lang="zh-CN"/>
    </a:defPPr>
    <a:lvl1pPr algn="l" rtl="0" fontAlgn="base">
      <a:spcBef>
        <a:spcPct val="0"/>
      </a:spcBef>
      <a:spcAft>
        <a:spcPct val="0"/>
      </a:spcAft>
      <a:defRPr sz="3200" kern="1200">
        <a:solidFill>
          <a:srgbClr val="000000"/>
        </a:solidFill>
        <a:latin typeface="Times New Roman" pitchFamily="18" charset="0"/>
        <a:ea typeface="宋体" charset="-122"/>
        <a:cs typeface="+mn-cs"/>
      </a:defRPr>
    </a:lvl1pPr>
    <a:lvl2pPr marL="457200" algn="l" rtl="0" fontAlgn="base">
      <a:spcBef>
        <a:spcPct val="0"/>
      </a:spcBef>
      <a:spcAft>
        <a:spcPct val="0"/>
      </a:spcAft>
      <a:defRPr sz="3200" kern="1200">
        <a:solidFill>
          <a:srgbClr val="000000"/>
        </a:solidFill>
        <a:latin typeface="Times New Roman" pitchFamily="18" charset="0"/>
        <a:ea typeface="宋体" charset="-122"/>
        <a:cs typeface="+mn-cs"/>
      </a:defRPr>
    </a:lvl2pPr>
    <a:lvl3pPr marL="914400" algn="l" rtl="0" fontAlgn="base">
      <a:spcBef>
        <a:spcPct val="0"/>
      </a:spcBef>
      <a:spcAft>
        <a:spcPct val="0"/>
      </a:spcAft>
      <a:defRPr sz="3200" kern="1200">
        <a:solidFill>
          <a:srgbClr val="000000"/>
        </a:solidFill>
        <a:latin typeface="Times New Roman" pitchFamily="18" charset="0"/>
        <a:ea typeface="宋体" charset="-122"/>
        <a:cs typeface="+mn-cs"/>
      </a:defRPr>
    </a:lvl3pPr>
    <a:lvl4pPr marL="1371600" algn="l" rtl="0" fontAlgn="base">
      <a:spcBef>
        <a:spcPct val="0"/>
      </a:spcBef>
      <a:spcAft>
        <a:spcPct val="0"/>
      </a:spcAft>
      <a:defRPr sz="3200" kern="1200">
        <a:solidFill>
          <a:srgbClr val="000000"/>
        </a:solidFill>
        <a:latin typeface="Times New Roman" pitchFamily="18" charset="0"/>
        <a:ea typeface="宋体" charset="-122"/>
        <a:cs typeface="+mn-cs"/>
      </a:defRPr>
    </a:lvl4pPr>
    <a:lvl5pPr marL="1828800" algn="l" rtl="0" fontAlgn="base">
      <a:spcBef>
        <a:spcPct val="0"/>
      </a:spcBef>
      <a:spcAft>
        <a:spcPct val="0"/>
      </a:spcAft>
      <a:defRPr sz="3200" kern="1200">
        <a:solidFill>
          <a:srgbClr val="000000"/>
        </a:solidFill>
        <a:latin typeface="Times New Roman" pitchFamily="18" charset="0"/>
        <a:ea typeface="宋体" charset="-122"/>
        <a:cs typeface="+mn-cs"/>
      </a:defRPr>
    </a:lvl5pPr>
    <a:lvl6pPr marL="2286000" algn="l" defTabSz="914400" rtl="0" eaLnBrk="1" latinLnBrk="0" hangingPunct="1">
      <a:defRPr sz="3200" kern="1200">
        <a:solidFill>
          <a:srgbClr val="000000"/>
        </a:solidFill>
        <a:latin typeface="Times New Roman" pitchFamily="18" charset="0"/>
        <a:ea typeface="宋体" charset="-122"/>
        <a:cs typeface="+mn-cs"/>
      </a:defRPr>
    </a:lvl6pPr>
    <a:lvl7pPr marL="2743200" algn="l" defTabSz="914400" rtl="0" eaLnBrk="1" latinLnBrk="0" hangingPunct="1">
      <a:defRPr sz="3200" kern="1200">
        <a:solidFill>
          <a:srgbClr val="000000"/>
        </a:solidFill>
        <a:latin typeface="Times New Roman" pitchFamily="18" charset="0"/>
        <a:ea typeface="宋体" charset="-122"/>
        <a:cs typeface="+mn-cs"/>
      </a:defRPr>
    </a:lvl7pPr>
    <a:lvl8pPr marL="3200400" algn="l" defTabSz="914400" rtl="0" eaLnBrk="1" latinLnBrk="0" hangingPunct="1">
      <a:defRPr sz="3200" kern="1200">
        <a:solidFill>
          <a:srgbClr val="000000"/>
        </a:solidFill>
        <a:latin typeface="Times New Roman" pitchFamily="18" charset="0"/>
        <a:ea typeface="宋体" charset="-122"/>
        <a:cs typeface="+mn-cs"/>
      </a:defRPr>
    </a:lvl8pPr>
    <a:lvl9pPr marL="3657600" algn="l" defTabSz="914400" rtl="0" eaLnBrk="1" latinLnBrk="0" hangingPunct="1">
      <a:defRPr sz="3200" kern="1200">
        <a:solidFill>
          <a:srgbClr val="000000"/>
        </a:solidFill>
        <a:latin typeface="Times New Roman" pitchFamily="18" charset="0"/>
        <a:ea typeface="宋体"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showPr>
  <p:clrMru>
    <a:srgbClr val="0000CC"/>
    <a:srgbClr val="FF3399"/>
    <a:srgbClr val="006600"/>
    <a:srgbClr val="F567E4"/>
    <a:srgbClr val="005A58"/>
    <a:srgbClr val="003300"/>
    <a:srgbClr val="FF0000"/>
    <a:srgbClr val="5E1602"/>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snapVertSplitter="1" vertBarState="minimized" horzBarState="maximized">
    <p:restoredLeft sz="15634" autoAdjust="0"/>
    <p:restoredTop sz="94660"/>
  </p:normalViewPr>
  <p:slideViewPr>
    <p:cSldViewPr snapToGrid="0">
      <p:cViewPr>
        <p:scale>
          <a:sx n="90" d="100"/>
          <a:sy n="90" d="100"/>
        </p:scale>
        <p:origin x="-1674" y="-60"/>
      </p:cViewPr>
      <p:guideLst>
        <p:guide orient="horz" pos="2160"/>
        <p:guide pos="2880"/>
      </p:guideLst>
    </p:cSldViewPr>
  </p:slideViewPr>
  <p:notesTextViewPr>
    <p:cViewPr>
      <p:scale>
        <a:sx n="100" d="100"/>
        <a:sy n="100" d="100"/>
      </p:scale>
      <p:origin x="0" y="0"/>
    </p:cViewPr>
  </p:notesTextViewPr>
  <p:notesViewPr>
    <p:cSldViewPr snapToGrid="0">
      <p:cViewPr varScale="1">
        <p:scale>
          <a:sx n="66" d="100"/>
          <a:sy n="66" d="100"/>
        </p:scale>
        <p:origin x="0" y="0"/>
      </p:cViewPr>
      <p:guideLst/>
    </p:cSldViewPr>
  </p:notes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image" Target="../media/image4.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42.wmf"/><Relationship Id="rId2" Type="http://schemas.openxmlformats.org/officeDocument/2006/relationships/image" Target="../media/image41.wmf"/><Relationship Id="rId1" Type="http://schemas.openxmlformats.org/officeDocument/2006/relationships/image" Target="../media/image40.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45.wmf"/><Relationship Id="rId2" Type="http://schemas.openxmlformats.org/officeDocument/2006/relationships/image" Target="../media/image44.wmf"/><Relationship Id="rId1" Type="http://schemas.openxmlformats.org/officeDocument/2006/relationships/image" Target="../media/image43.wmf"/><Relationship Id="rId6" Type="http://schemas.openxmlformats.org/officeDocument/2006/relationships/image" Target="../media/image48.wmf"/><Relationship Id="rId5" Type="http://schemas.openxmlformats.org/officeDocument/2006/relationships/image" Target="../media/image47.wmf"/><Relationship Id="rId4" Type="http://schemas.openxmlformats.org/officeDocument/2006/relationships/image" Target="../media/image46.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51.wmf"/><Relationship Id="rId2" Type="http://schemas.openxmlformats.org/officeDocument/2006/relationships/image" Target="../media/image50.wmf"/><Relationship Id="rId1" Type="http://schemas.openxmlformats.org/officeDocument/2006/relationships/image" Target="../media/image49.wmf"/><Relationship Id="rId4" Type="http://schemas.openxmlformats.org/officeDocument/2006/relationships/image" Target="../media/image52.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54.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58.wmf"/><Relationship Id="rId2" Type="http://schemas.openxmlformats.org/officeDocument/2006/relationships/image" Target="../media/image57.wmf"/><Relationship Id="rId1" Type="http://schemas.openxmlformats.org/officeDocument/2006/relationships/image" Target="../media/image56.wmf"/><Relationship Id="rId5" Type="http://schemas.openxmlformats.org/officeDocument/2006/relationships/image" Target="../media/image60.wmf"/><Relationship Id="rId4" Type="http://schemas.openxmlformats.org/officeDocument/2006/relationships/image" Target="../media/image59.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64.wmf"/><Relationship Id="rId2" Type="http://schemas.openxmlformats.org/officeDocument/2006/relationships/image" Target="../media/image63.wmf"/><Relationship Id="rId1" Type="http://schemas.openxmlformats.org/officeDocument/2006/relationships/image" Target="../media/image62.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64.wmf"/><Relationship Id="rId2" Type="http://schemas.openxmlformats.org/officeDocument/2006/relationships/image" Target="../media/image66.wmf"/><Relationship Id="rId1" Type="http://schemas.openxmlformats.org/officeDocument/2006/relationships/image" Target="../media/image65.wmf"/><Relationship Id="rId4" Type="http://schemas.openxmlformats.org/officeDocument/2006/relationships/image" Target="../media/image67.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64.wmf"/><Relationship Id="rId2" Type="http://schemas.openxmlformats.org/officeDocument/2006/relationships/image" Target="../media/image70.wmf"/><Relationship Id="rId1" Type="http://schemas.openxmlformats.org/officeDocument/2006/relationships/image" Target="../media/image69.wmf"/></Relationships>
</file>

<file path=ppt/drawings/_rels/vmlDrawing18.vml.rels><?xml version="1.0" encoding="UTF-8" standalone="yes"?>
<Relationships xmlns="http://schemas.openxmlformats.org/package/2006/relationships"><Relationship Id="rId8" Type="http://schemas.openxmlformats.org/officeDocument/2006/relationships/image" Target="../media/image78.wmf"/><Relationship Id="rId13" Type="http://schemas.openxmlformats.org/officeDocument/2006/relationships/image" Target="../media/image83.wmf"/><Relationship Id="rId3" Type="http://schemas.openxmlformats.org/officeDocument/2006/relationships/image" Target="../media/image73.wmf"/><Relationship Id="rId7" Type="http://schemas.openxmlformats.org/officeDocument/2006/relationships/image" Target="../media/image77.wmf"/><Relationship Id="rId12" Type="http://schemas.openxmlformats.org/officeDocument/2006/relationships/image" Target="../media/image82.wmf"/><Relationship Id="rId2" Type="http://schemas.openxmlformats.org/officeDocument/2006/relationships/image" Target="../media/image72.wmf"/><Relationship Id="rId16" Type="http://schemas.openxmlformats.org/officeDocument/2006/relationships/image" Target="../media/image86.wmf"/><Relationship Id="rId1" Type="http://schemas.openxmlformats.org/officeDocument/2006/relationships/image" Target="../media/image71.wmf"/><Relationship Id="rId6" Type="http://schemas.openxmlformats.org/officeDocument/2006/relationships/image" Target="../media/image76.wmf"/><Relationship Id="rId11" Type="http://schemas.openxmlformats.org/officeDocument/2006/relationships/image" Target="../media/image81.wmf"/><Relationship Id="rId5" Type="http://schemas.openxmlformats.org/officeDocument/2006/relationships/image" Target="../media/image75.wmf"/><Relationship Id="rId15" Type="http://schemas.openxmlformats.org/officeDocument/2006/relationships/image" Target="../media/image85.wmf"/><Relationship Id="rId10" Type="http://schemas.openxmlformats.org/officeDocument/2006/relationships/image" Target="../media/image80.wmf"/><Relationship Id="rId4" Type="http://schemas.openxmlformats.org/officeDocument/2006/relationships/image" Target="../media/image74.wmf"/><Relationship Id="rId9" Type="http://schemas.openxmlformats.org/officeDocument/2006/relationships/image" Target="../media/image79.wmf"/><Relationship Id="rId14" Type="http://schemas.openxmlformats.org/officeDocument/2006/relationships/image" Target="../media/image84.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89.wmf"/><Relationship Id="rId2" Type="http://schemas.openxmlformats.org/officeDocument/2006/relationships/image" Target="../media/image88.png"/><Relationship Id="rId1" Type="http://schemas.openxmlformats.org/officeDocument/2006/relationships/image" Target="../media/image87.wmf"/><Relationship Id="rId6" Type="http://schemas.openxmlformats.org/officeDocument/2006/relationships/image" Target="../media/image92.wmf"/><Relationship Id="rId5" Type="http://schemas.openxmlformats.org/officeDocument/2006/relationships/image" Target="../media/image91.wmf"/><Relationship Id="rId4" Type="http://schemas.openxmlformats.org/officeDocument/2006/relationships/image" Target="../media/image90.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image" Target="../media/image7.w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95.wmf"/><Relationship Id="rId2" Type="http://schemas.openxmlformats.org/officeDocument/2006/relationships/image" Target="../media/image94.wmf"/><Relationship Id="rId1" Type="http://schemas.openxmlformats.org/officeDocument/2006/relationships/image" Target="../media/image93.w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97.wmf"/><Relationship Id="rId2" Type="http://schemas.openxmlformats.org/officeDocument/2006/relationships/image" Target="../media/image96.wmf"/><Relationship Id="rId1" Type="http://schemas.openxmlformats.org/officeDocument/2006/relationships/image" Target="../media/image94.wmf"/><Relationship Id="rId4" Type="http://schemas.openxmlformats.org/officeDocument/2006/relationships/image" Target="../media/image98.wmf"/></Relationships>
</file>

<file path=ppt/drawings/_rels/vmlDrawing22.vml.rels><?xml version="1.0" encoding="UTF-8" standalone="yes"?>
<Relationships xmlns="http://schemas.openxmlformats.org/package/2006/relationships"><Relationship Id="rId3" Type="http://schemas.openxmlformats.org/officeDocument/2006/relationships/image" Target="../media/image101.wmf"/><Relationship Id="rId2" Type="http://schemas.openxmlformats.org/officeDocument/2006/relationships/image" Target="../media/image100.wmf"/><Relationship Id="rId1" Type="http://schemas.openxmlformats.org/officeDocument/2006/relationships/image" Target="../media/image99.w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104.wmf"/><Relationship Id="rId2" Type="http://schemas.openxmlformats.org/officeDocument/2006/relationships/image" Target="../media/image103.wmf"/><Relationship Id="rId1" Type="http://schemas.openxmlformats.org/officeDocument/2006/relationships/image" Target="../media/image102.wmf"/></Relationships>
</file>

<file path=ppt/drawings/_rels/vmlDrawing24.vml.rels><?xml version="1.0" encoding="UTF-8" standalone="yes"?>
<Relationships xmlns="http://schemas.openxmlformats.org/package/2006/relationships"><Relationship Id="rId3" Type="http://schemas.openxmlformats.org/officeDocument/2006/relationships/image" Target="../media/image107.wmf"/><Relationship Id="rId7" Type="http://schemas.openxmlformats.org/officeDocument/2006/relationships/image" Target="../media/image111.wmf"/><Relationship Id="rId2" Type="http://schemas.openxmlformats.org/officeDocument/2006/relationships/image" Target="../media/image106.wmf"/><Relationship Id="rId1" Type="http://schemas.openxmlformats.org/officeDocument/2006/relationships/image" Target="../media/image105.wmf"/><Relationship Id="rId6" Type="http://schemas.openxmlformats.org/officeDocument/2006/relationships/image" Target="../media/image110.wmf"/><Relationship Id="rId5" Type="http://schemas.openxmlformats.org/officeDocument/2006/relationships/image" Target="../media/image109.wmf"/><Relationship Id="rId4" Type="http://schemas.openxmlformats.org/officeDocument/2006/relationships/image" Target="../media/image108.w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112.wmf"/></Relationships>
</file>

<file path=ppt/drawings/_rels/vmlDrawing26.vml.rels><?xml version="1.0" encoding="UTF-8" standalone="yes"?>
<Relationships xmlns="http://schemas.openxmlformats.org/package/2006/relationships"><Relationship Id="rId3" Type="http://schemas.openxmlformats.org/officeDocument/2006/relationships/image" Target="../media/image115.wmf"/><Relationship Id="rId7" Type="http://schemas.openxmlformats.org/officeDocument/2006/relationships/image" Target="../media/image119.wmf"/><Relationship Id="rId2" Type="http://schemas.openxmlformats.org/officeDocument/2006/relationships/image" Target="../media/image114.wmf"/><Relationship Id="rId1" Type="http://schemas.openxmlformats.org/officeDocument/2006/relationships/image" Target="../media/image113.wmf"/><Relationship Id="rId6" Type="http://schemas.openxmlformats.org/officeDocument/2006/relationships/image" Target="../media/image118.wmf"/><Relationship Id="rId5" Type="http://schemas.openxmlformats.org/officeDocument/2006/relationships/image" Target="../media/image117.wmf"/><Relationship Id="rId4" Type="http://schemas.openxmlformats.org/officeDocument/2006/relationships/image" Target="../media/image116.wmf"/></Relationships>
</file>

<file path=ppt/drawings/_rels/vmlDrawing27.vml.rels><?xml version="1.0" encoding="UTF-8" standalone="yes"?>
<Relationships xmlns="http://schemas.openxmlformats.org/package/2006/relationships"><Relationship Id="rId2" Type="http://schemas.openxmlformats.org/officeDocument/2006/relationships/image" Target="../media/image121.wmf"/><Relationship Id="rId1" Type="http://schemas.openxmlformats.org/officeDocument/2006/relationships/image" Target="../media/image120.wmf"/></Relationships>
</file>

<file path=ppt/drawings/_rels/vmlDrawing28.vml.rels><?xml version="1.0" encoding="UTF-8" standalone="yes"?>
<Relationships xmlns="http://schemas.openxmlformats.org/package/2006/relationships"><Relationship Id="rId3" Type="http://schemas.openxmlformats.org/officeDocument/2006/relationships/image" Target="../media/image120.wmf"/><Relationship Id="rId2" Type="http://schemas.openxmlformats.org/officeDocument/2006/relationships/image" Target="../media/image123.wmf"/><Relationship Id="rId1" Type="http://schemas.openxmlformats.org/officeDocument/2006/relationships/image" Target="../media/image122.wmf"/></Relationships>
</file>

<file path=ppt/drawings/_rels/vmlDrawing29.vml.rels><?xml version="1.0" encoding="UTF-8" standalone="yes"?>
<Relationships xmlns="http://schemas.openxmlformats.org/package/2006/relationships"><Relationship Id="rId3" Type="http://schemas.openxmlformats.org/officeDocument/2006/relationships/image" Target="../media/image127.wmf"/><Relationship Id="rId2" Type="http://schemas.openxmlformats.org/officeDocument/2006/relationships/image" Target="../media/image126.wmf"/><Relationship Id="rId1" Type="http://schemas.openxmlformats.org/officeDocument/2006/relationships/image" Target="../media/image125.wmf"/><Relationship Id="rId5" Type="http://schemas.openxmlformats.org/officeDocument/2006/relationships/image" Target="../media/image129.wmf"/><Relationship Id="rId4" Type="http://schemas.openxmlformats.org/officeDocument/2006/relationships/image" Target="../media/image128.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image" Target="../media/image11.wmf"/></Relationships>
</file>

<file path=ppt/drawings/_rels/vmlDrawing30.vml.rels><?xml version="1.0" encoding="UTF-8" standalone="yes"?>
<Relationships xmlns="http://schemas.openxmlformats.org/package/2006/relationships"><Relationship Id="rId8" Type="http://schemas.openxmlformats.org/officeDocument/2006/relationships/image" Target="../media/image137.wmf"/><Relationship Id="rId3" Type="http://schemas.openxmlformats.org/officeDocument/2006/relationships/image" Target="../media/image132.wmf"/><Relationship Id="rId7" Type="http://schemas.openxmlformats.org/officeDocument/2006/relationships/image" Target="../media/image136.wmf"/><Relationship Id="rId2" Type="http://schemas.openxmlformats.org/officeDocument/2006/relationships/image" Target="../media/image131.wmf"/><Relationship Id="rId1" Type="http://schemas.openxmlformats.org/officeDocument/2006/relationships/image" Target="../media/image130.wmf"/><Relationship Id="rId6" Type="http://schemas.openxmlformats.org/officeDocument/2006/relationships/image" Target="../media/image135.wmf"/><Relationship Id="rId5" Type="http://schemas.openxmlformats.org/officeDocument/2006/relationships/image" Target="../media/image134.wmf"/><Relationship Id="rId4" Type="http://schemas.openxmlformats.org/officeDocument/2006/relationships/image" Target="../media/image133.wmf"/><Relationship Id="rId9" Type="http://schemas.openxmlformats.org/officeDocument/2006/relationships/image" Target="../media/image138.wmf"/></Relationships>
</file>

<file path=ppt/drawings/_rels/vmlDrawing31.vml.rels><?xml version="1.0" encoding="UTF-8" standalone="yes"?>
<Relationships xmlns="http://schemas.openxmlformats.org/package/2006/relationships"><Relationship Id="rId3" Type="http://schemas.openxmlformats.org/officeDocument/2006/relationships/image" Target="../media/image141.wmf"/><Relationship Id="rId2" Type="http://schemas.openxmlformats.org/officeDocument/2006/relationships/image" Target="../media/image140.wmf"/><Relationship Id="rId1" Type="http://schemas.openxmlformats.org/officeDocument/2006/relationships/image" Target="../media/image139.wmf"/><Relationship Id="rId4" Type="http://schemas.openxmlformats.org/officeDocument/2006/relationships/image" Target="../media/image142.wmf"/></Relationships>
</file>

<file path=ppt/drawings/_rels/vmlDrawing32.vml.rels><?xml version="1.0" encoding="UTF-8" standalone="yes"?>
<Relationships xmlns="http://schemas.openxmlformats.org/package/2006/relationships"><Relationship Id="rId3" Type="http://schemas.openxmlformats.org/officeDocument/2006/relationships/image" Target="../media/image146.wmf"/><Relationship Id="rId2" Type="http://schemas.openxmlformats.org/officeDocument/2006/relationships/image" Target="../media/image145.wmf"/><Relationship Id="rId1" Type="http://schemas.openxmlformats.org/officeDocument/2006/relationships/image" Target="../media/image144.wmf"/></Relationships>
</file>

<file path=ppt/drawings/_rels/vmlDrawing33.vml.rels><?xml version="1.0" encoding="UTF-8" standalone="yes"?>
<Relationships xmlns="http://schemas.openxmlformats.org/package/2006/relationships"><Relationship Id="rId8" Type="http://schemas.openxmlformats.org/officeDocument/2006/relationships/image" Target="../media/image158.wmf"/><Relationship Id="rId13" Type="http://schemas.openxmlformats.org/officeDocument/2006/relationships/image" Target="../media/image163.wmf"/><Relationship Id="rId3" Type="http://schemas.openxmlformats.org/officeDocument/2006/relationships/image" Target="../media/image153.wmf"/><Relationship Id="rId7" Type="http://schemas.openxmlformats.org/officeDocument/2006/relationships/image" Target="../media/image157.wmf"/><Relationship Id="rId12" Type="http://schemas.openxmlformats.org/officeDocument/2006/relationships/image" Target="../media/image162.wmf"/><Relationship Id="rId2" Type="http://schemas.openxmlformats.org/officeDocument/2006/relationships/image" Target="../media/image152.wmf"/><Relationship Id="rId1" Type="http://schemas.openxmlformats.org/officeDocument/2006/relationships/image" Target="../media/image151.wmf"/><Relationship Id="rId6" Type="http://schemas.openxmlformats.org/officeDocument/2006/relationships/image" Target="../media/image156.wmf"/><Relationship Id="rId11" Type="http://schemas.openxmlformats.org/officeDocument/2006/relationships/image" Target="../media/image161.wmf"/><Relationship Id="rId5" Type="http://schemas.openxmlformats.org/officeDocument/2006/relationships/image" Target="../media/image155.wmf"/><Relationship Id="rId10" Type="http://schemas.openxmlformats.org/officeDocument/2006/relationships/image" Target="../media/image160.wmf"/><Relationship Id="rId4" Type="http://schemas.openxmlformats.org/officeDocument/2006/relationships/image" Target="../media/image154.wmf"/><Relationship Id="rId9" Type="http://schemas.openxmlformats.org/officeDocument/2006/relationships/image" Target="../media/image159.wmf"/></Relationships>
</file>

<file path=ppt/drawings/_rels/vmlDrawing34.vml.rels><?xml version="1.0" encoding="UTF-8" standalone="yes"?>
<Relationships xmlns="http://schemas.openxmlformats.org/package/2006/relationships"><Relationship Id="rId3" Type="http://schemas.openxmlformats.org/officeDocument/2006/relationships/image" Target="../media/image166.wmf"/><Relationship Id="rId2" Type="http://schemas.openxmlformats.org/officeDocument/2006/relationships/image" Target="../media/image165.wmf"/><Relationship Id="rId1" Type="http://schemas.openxmlformats.org/officeDocument/2006/relationships/image" Target="../media/image164.wmf"/><Relationship Id="rId6" Type="http://schemas.openxmlformats.org/officeDocument/2006/relationships/image" Target="../media/image169.wmf"/><Relationship Id="rId5" Type="http://schemas.openxmlformats.org/officeDocument/2006/relationships/image" Target="../media/image168.wmf"/><Relationship Id="rId4" Type="http://schemas.openxmlformats.org/officeDocument/2006/relationships/image" Target="../media/image167.wmf"/></Relationships>
</file>

<file path=ppt/drawings/_rels/vmlDrawing35.vml.rels><?xml version="1.0" encoding="UTF-8" standalone="yes"?>
<Relationships xmlns="http://schemas.openxmlformats.org/package/2006/relationships"><Relationship Id="rId3" Type="http://schemas.openxmlformats.org/officeDocument/2006/relationships/image" Target="../media/image172.wmf"/><Relationship Id="rId2" Type="http://schemas.openxmlformats.org/officeDocument/2006/relationships/image" Target="../media/image171.wmf"/><Relationship Id="rId1" Type="http://schemas.openxmlformats.org/officeDocument/2006/relationships/image" Target="../media/image170.wmf"/></Relationships>
</file>

<file path=ppt/drawings/_rels/vmlDrawing36.vml.rels><?xml version="1.0" encoding="UTF-8" standalone="yes"?>
<Relationships xmlns="http://schemas.openxmlformats.org/package/2006/relationships"><Relationship Id="rId3" Type="http://schemas.openxmlformats.org/officeDocument/2006/relationships/image" Target="../media/image176.wmf"/><Relationship Id="rId2" Type="http://schemas.openxmlformats.org/officeDocument/2006/relationships/image" Target="../media/image175.wmf"/><Relationship Id="rId1" Type="http://schemas.openxmlformats.org/officeDocument/2006/relationships/image" Target="../media/image174.wmf"/><Relationship Id="rId5" Type="http://schemas.openxmlformats.org/officeDocument/2006/relationships/image" Target="../media/image178.wmf"/><Relationship Id="rId4" Type="http://schemas.openxmlformats.org/officeDocument/2006/relationships/image" Target="../media/image177.wmf"/></Relationships>
</file>

<file path=ppt/drawings/_rels/vmlDrawing37.vml.rels><?xml version="1.0" encoding="UTF-8" standalone="yes"?>
<Relationships xmlns="http://schemas.openxmlformats.org/package/2006/relationships"><Relationship Id="rId3" Type="http://schemas.openxmlformats.org/officeDocument/2006/relationships/image" Target="../media/image182.wmf"/><Relationship Id="rId2" Type="http://schemas.openxmlformats.org/officeDocument/2006/relationships/image" Target="../media/image181.wmf"/><Relationship Id="rId1" Type="http://schemas.openxmlformats.org/officeDocument/2006/relationships/image" Target="../media/image180.wmf"/><Relationship Id="rId4" Type="http://schemas.openxmlformats.org/officeDocument/2006/relationships/image" Target="../media/image183.wmf"/></Relationships>
</file>

<file path=ppt/drawings/_rels/vmlDrawing38.vml.rels><?xml version="1.0" encoding="UTF-8" standalone="yes"?>
<Relationships xmlns="http://schemas.openxmlformats.org/package/2006/relationships"><Relationship Id="rId3" Type="http://schemas.openxmlformats.org/officeDocument/2006/relationships/image" Target="../media/image186.wmf"/><Relationship Id="rId2" Type="http://schemas.openxmlformats.org/officeDocument/2006/relationships/image" Target="../media/image185.wmf"/><Relationship Id="rId1" Type="http://schemas.openxmlformats.org/officeDocument/2006/relationships/image" Target="../media/image184.wmf"/><Relationship Id="rId4" Type="http://schemas.openxmlformats.org/officeDocument/2006/relationships/image" Target="../media/image187.wmf"/></Relationships>
</file>

<file path=ppt/drawings/_rels/vmlDrawing39.vml.rels><?xml version="1.0" encoding="UTF-8" standalone="yes"?>
<Relationships xmlns="http://schemas.openxmlformats.org/package/2006/relationships"><Relationship Id="rId3" Type="http://schemas.openxmlformats.org/officeDocument/2006/relationships/image" Target="../media/image192.wmf"/><Relationship Id="rId7" Type="http://schemas.openxmlformats.org/officeDocument/2006/relationships/image" Target="../media/image196.wmf"/><Relationship Id="rId2" Type="http://schemas.openxmlformats.org/officeDocument/2006/relationships/image" Target="../media/image191.wmf"/><Relationship Id="rId1" Type="http://schemas.openxmlformats.org/officeDocument/2006/relationships/image" Target="../media/image190.wmf"/><Relationship Id="rId6" Type="http://schemas.openxmlformats.org/officeDocument/2006/relationships/image" Target="../media/image195.wmf"/><Relationship Id="rId5" Type="http://schemas.openxmlformats.org/officeDocument/2006/relationships/image" Target="../media/image194.wmf"/><Relationship Id="rId4" Type="http://schemas.openxmlformats.org/officeDocument/2006/relationships/image" Target="../media/image193.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image" Target="../media/image14.wmf"/></Relationships>
</file>

<file path=ppt/drawings/_rels/vmlDrawing40.vml.rels><?xml version="1.0" encoding="UTF-8" standalone="yes"?>
<Relationships xmlns="http://schemas.openxmlformats.org/package/2006/relationships"><Relationship Id="rId3" Type="http://schemas.openxmlformats.org/officeDocument/2006/relationships/image" Target="../media/image199.wmf"/><Relationship Id="rId2" Type="http://schemas.openxmlformats.org/officeDocument/2006/relationships/image" Target="../media/image198.wmf"/><Relationship Id="rId1" Type="http://schemas.openxmlformats.org/officeDocument/2006/relationships/image" Target="../media/image197.wmf"/></Relationships>
</file>

<file path=ppt/drawings/_rels/vmlDrawing41.vml.rels><?xml version="1.0" encoding="UTF-8" standalone="yes"?>
<Relationships xmlns="http://schemas.openxmlformats.org/package/2006/relationships"><Relationship Id="rId8" Type="http://schemas.openxmlformats.org/officeDocument/2006/relationships/image" Target="../media/image207.wmf"/><Relationship Id="rId3" Type="http://schemas.openxmlformats.org/officeDocument/2006/relationships/image" Target="../media/image202.wmf"/><Relationship Id="rId7" Type="http://schemas.openxmlformats.org/officeDocument/2006/relationships/image" Target="../media/image206.wmf"/><Relationship Id="rId2" Type="http://schemas.openxmlformats.org/officeDocument/2006/relationships/image" Target="../media/image201.wmf"/><Relationship Id="rId1" Type="http://schemas.openxmlformats.org/officeDocument/2006/relationships/image" Target="../media/image200.wmf"/><Relationship Id="rId6" Type="http://schemas.openxmlformats.org/officeDocument/2006/relationships/image" Target="../media/image205.wmf"/><Relationship Id="rId5" Type="http://schemas.openxmlformats.org/officeDocument/2006/relationships/image" Target="../media/image204.wmf"/><Relationship Id="rId4" Type="http://schemas.openxmlformats.org/officeDocument/2006/relationships/image" Target="../media/image203.wmf"/><Relationship Id="rId9" Type="http://schemas.openxmlformats.org/officeDocument/2006/relationships/image" Target="../media/image208.wmf"/></Relationships>
</file>

<file path=ppt/drawings/_rels/vmlDrawing42.vml.rels><?xml version="1.0" encoding="UTF-8" standalone="yes"?>
<Relationships xmlns="http://schemas.openxmlformats.org/package/2006/relationships"><Relationship Id="rId3" Type="http://schemas.openxmlformats.org/officeDocument/2006/relationships/image" Target="../media/image210.wmf"/><Relationship Id="rId2" Type="http://schemas.openxmlformats.org/officeDocument/2006/relationships/image" Target="../media/image207.wmf"/><Relationship Id="rId1" Type="http://schemas.openxmlformats.org/officeDocument/2006/relationships/image" Target="../media/image209.wmf"/></Relationships>
</file>

<file path=ppt/drawings/_rels/vmlDrawing43.vml.rels><?xml version="1.0" encoding="UTF-8" standalone="yes"?>
<Relationships xmlns="http://schemas.openxmlformats.org/package/2006/relationships"><Relationship Id="rId8" Type="http://schemas.openxmlformats.org/officeDocument/2006/relationships/image" Target="../media/image218.wmf"/><Relationship Id="rId3" Type="http://schemas.openxmlformats.org/officeDocument/2006/relationships/image" Target="../media/image213.wmf"/><Relationship Id="rId7" Type="http://schemas.openxmlformats.org/officeDocument/2006/relationships/image" Target="../media/image217.wmf"/><Relationship Id="rId2" Type="http://schemas.openxmlformats.org/officeDocument/2006/relationships/image" Target="../media/image212.wmf"/><Relationship Id="rId1" Type="http://schemas.openxmlformats.org/officeDocument/2006/relationships/image" Target="../media/image211.wmf"/><Relationship Id="rId6" Type="http://schemas.openxmlformats.org/officeDocument/2006/relationships/image" Target="../media/image216.wmf"/><Relationship Id="rId5" Type="http://schemas.openxmlformats.org/officeDocument/2006/relationships/image" Target="../media/image215.wmf"/><Relationship Id="rId4" Type="http://schemas.openxmlformats.org/officeDocument/2006/relationships/image" Target="../media/image214.wmf"/><Relationship Id="rId9" Type="http://schemas.openxmlformats.org/officeDocument/2006/relationships/image" Target="../media/image219.wmf"/></Relationships>
</file>

<file path=ppt/drawings/_rels/vmlDrawing44.vml.rels><?xml version="1.0" encoding="UTF-8" standalone="yes"?>
<Relationships xmlns="http://schemas.openxmlformats.org/package/2006/relationships"><Relationship Id="rId3" Type="http://schemas.openxmlformats.org/officeDocument/2006/relationships/image" Target="../media/image222.wmf"/><Relationship Id="rId2" Type="http://schemas.openxmlformats.org/officeDocument/2006/relationships/image" Target="../media/image221.wmf"/><Relationship Id="rId1" Type="http://schemas.openxmlformats.org/officeDocument/2006/relationships/image" Target="../media/image220.wmf"/><Relationship Id="rId6" Type="http://schemas.openxmlformats.org/officeDocument/2006/relationships/image" Target="../media/image225.wmf"/><Relationship Id="rId5" Type="http://schemas.openxmlformats.org/officeDocument/2006/relationships/image" Target="../media/image224.wmf"/><Relationship Id="rId4" Type="http://schemas.openxmlformats.org/officeDocument/2006/relationships/image" Target="../media/image223.wmf"/></Relationships>
</file>

<file path=ppt/drawings/_rels/vmlDrawing45.vml.rels><?xml version="1.0" encoding="UTF-8" standalone="yes"?>
<Relationships xmlns="http://schemas.openxmlformats.org/package/2006/relationships"><Relationship Id="rId3" Type="http://schemas.openxmlformats.org/officeDocument/2006/relationships/image" Target="../media/image228.wmf"/><Relationship Id="rId2" Type="http://schemas.openxmlformats.org/officeDocument/2006/relationships/image" Target="../media/image227.wmf"/><Relationship Id="rId1" Type="http://schemas.openxmlformats.org/officeDocument/2006/relationships/image" Target="../media/image226.wmf"/></Relationships>
</file>

<file path=ppt/drawings/_rels/vmlDrawing46.vml.rels><?xml version="1.0" encoding="UTF-8" standalone="yes"?>
<Relationships xmlns="http://schemas.openxmlformats.org/package/2006/relationships"><Relationship Id="rId3" Type="http://schemas.openxmlformats.org/officeDocument/2006/relationships/image" Target="../media/image234.wmf"/><Relationship Id="rId2" Type="http://schemas.openxmlformats.org/officeDocument/2006/relationships/image" Target="../media/image233.wmf"/><Relationship Id="rId1" Type="http://schemas.openxmlformats.org/officeDocument/2006/relationships/image" Target="../media/image232.wmf"/><Relationship Id="rId5" Type="http://schemas.openxmlformats.org/officeDocument/2006/relationships/image" Target="../media/image236.wmf"/><Relationship Id="rId4" Type="http://schemas.openxmlformats.org/officeDocument/2006/relationships/image" Target="../media/image235.wmf"/></Relationships>
</file>

<file path=ppt/drawings/_rels/vmlDrawing47.vml.rels><?xml version="1.0" encoding="UTF-8" standalone="yes"?>
<Relationships xmlns="http://schemas.openxmlformats.org/package/2006/relationships"><Relationship Id="rId3" Type="http://schemas.openxmlformats.org/officeDocument/2006/relationships/image" Target="../media/image239.png"/><Relationship Id="rId2" Type="http://schemas.openxmlformats.org/officeDocument/2006/relationships/image" Target="../media/image238.wmf"/><Relationship Id="rId1" Type="http://schemas.openxmlformats.org/officeDocument/2006/relationships/image" Target="../media/image237.wmf"/><Relationship Id="rId5" Type="http://schemas.openxmlformats.org/officeDocument/2006/relationships/image" Target="../media/image241.wmf"/><Relationship Id="rId4" Type="http://schemas.openxmlformats.org/officeDocument/2006/relationships/image" Target="../media/image240.wmf"/></Relationships>
</file>

<file path=ppt/drawings/_rels/vmlDrawing48.vml.rels><?xml version="1.0" encoding="UTF-8" standalone="yes"?>
<Relationships xmlns="http://schemas.openxmlformats.org/package/2006/relationships"><Relationship Id="rId3" Type="http://schemas.openxmlformats.org/officeDocument/2006/relationships/image" Target="../media/image244.wmf"/><Relationship Id="rId7" Type="http://schemas.openxmlformats.org/officeDocument/2006/relationships/image" Target="../media/image248.wmf"/><Relationship Id="rId2" Type="http://schemas.openxmlformats.org/officeDocument/2006/relationships/image" Target="../media/image243.wmf"/><Relationship Id="rId1" Type="http://schemas.openxmlformats.org/officeDocument/2006/relationships/image" Target="../media/image242.wmf"/><Relationship Id="rId6" Type="http://schemas.openxmlformats.org/officeDocument/2006/relationships/image" Target="../media/image247.wmf"/><Relationship Id="rId5" Type="http://schemas.openxmlformats.org/officeDocument/2006/relationships/image" Target="../media/image246.wmf"/><Relationship Id="rId4" Type="http://schemas.openxmlformats.org/officeDocument/2006/relationships/image" Target="../media/image245.wmf"/></Relationships>
</file>

<file path=ppt/drawings/_rels/vmlDrawing49.vml.rels><?xml version="1.0" encoding="UTF-8" standalone="yes"?>
<Relationships xmlns="http://schemas.openxmlformats.org/package/2006/relationships"><Relationship Id="rId8" Type="http://schemas.openxmlformats.org/officeDocument/2006/relationships/image" Target="../media/image259.wmf"/><Relationship Id="rId3" Type="http://schemas.openxmlformats.org/officeDocument/2006/relationships/image" Target="../media/image254.wmf"/><Relationship Id="rId7" Type="http://schemas.openxmlformats.org/officeDocument/2006/relationships/image" Target="../media/image258.wmf"/><Relationship Id="rId2" Type="http://schemas.openxmlformats.org/officeDocument/2006/relationships/image" Target="../media/image253.wmf"/><Relationship Id="rId1" Type="http://schemas.openxmlformats.org/officeDocument/2006/relationships/image" Target="../media/image252.wmf"/><Relationship Id="rId6" Type="http://schemas.openxmlformats.org/officeDocument/2006/relationships/image" Target="../media/image257.wmf"/><Relationship Id="rId5" Type="http://schemas.openxmlformats.org/officeDocument/2006/relationships/image" Target="../media/image256.wmf"/><Relationship Id="rId4" Type="http://schemas.openxmlformats.org/officeDocument/2006/relationships/image" Target="../media/image255.wmf"/><Relationship Id="rId9" Type="http://schemas.openxmlformats.org/officeDocument/2006/relationships/image" Target="../media/image260.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image" Target="../media/image18.wmf"/><Relationship Id="rId1" Type="http://schemas.openxmlformats.org/officeDocument/2006/relationships/image" Target="../media/image17.wmf"/><Relationship Id="rId4" Type="http://schemas.openxmlformats.org/officeDocument/2006/relationships/image" Target="../media/image20.wmf"/></Relationships>
</file>

<file path=ppt/drawings/_rels/vmlDrawing50.vml.rels><?xml version="1.0" encoding="UTF-8" standalone="yes"?>
<Relationships xmlns="http://schemas.openxmlformats.org/package/2006/relationships"><Relationship Id="rId8" Type="http://schemas.openxmlformats.org/officeDocument/2006/relationships/image" Target="../media/image268.wmf"/><Relationship Id="rId13" Type="http://schemas.openxmlformats.org/officeDocument/2006/relationships/image" Target="../media/image257.wmf"/><Relationship Id="rId3" Type="http://schemas.openxmlformats.org/officeDocument/2006/relationships/image" Target="../media/image263.wmf"/><Relationship Id="rId7" Type="http://schemas.openxmlformats.org/officeDocument/2006/relationships/image" Target="../media/image267.wmf"/><Relationship Id="rId12" Type="http://schemas.openxmlformats.org/officeDocument/2006/relationships/image" Target="../media/image256.wmf"/><Relationship Id="rId2" Type="http://schemas.openxmlformats.org/officeDocument/2006/relationships/image" Target="../media/image262.wmf"/><Relationship Id="rId1" Type="http://schemas.openxmlformats.org/officeDocument/2006/relationships/image" Target="../media/image261.wmf"/><Relationship Id="rId6" Type="http://schemas.openxmlformats.org/officeDocument/2006/relationships/image" Target="../media/image266.wmf"/><Relationship Id="rId11" Type="http://schemas.openxmlformats.org/officeDocument/2006/relationships/image" Target="../media/image255.wmf"/><Relationship Id="rId5" Type="http://schemas.openxmlformats.org/officeDocument/2006/relationships/image" Target="../media/image265.wmf"/><Relationship Id="rId10" Type="http://schemas.openxmlformats.org/officeDocument/2006/relationships/image" Target="../media/image270.wmf"/><Relationship Id="rId4" Type="http://schemas.openxmlformats.org/officeDocument/2006/relationships/image" Target="../media/image264.wmf"/><Relationship Id="rId9" Type="http://schemas.openxmlformats.org/officeDocument/2006/relationships/image" Target="../media/image269.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image" Target="../media/image24.wmf"/><Relationship Id="rId1" Type="http://schemas.openxmlformats.org/officeDocument/2006/relationships/image" Target="../media/image23.wmf"/><Relationship Id="rId6" Type="http://schemas.openxmlformats.org/officeDocument/2006/relationships/image" Target="../media/image28.wmf"/><Relationship Id="rId5" Type="http://schemas.openxmlformats.org/officeDocument/2006/relationships/image" Target="../media/image27.wmf"/><Relationship Id="rId4" Type="http://schemas.openxmlformats.org/officeDocument/2006/relationships/image" Target="../media/image26.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31.wmf"/><Relationship Id="rId7" Type="http://schemas.openxmlformats.org/officeDocument/2006/relationships/image" Target="../media/image35.wmf"/><Relationship Id="rId2" Type="http://schemas.openxmlformats.org/officeDocument/2006/relationships/image" Target="../media/image30.wmf"/><Relationship Id="rId1" Type="http://schemas.openxmlformats.org/officeDocument/2006/relationships/image" Target="../media/image29.wmf"/><Relationship Id="rId6" Type="http://schemas.openxmlformats.org/officeDocument/2006/relationships/image" Target="../media/image34.wmf"/><Relationship Id="rId5" Type="http://schemas.openxmlformats.org/officeDocument/2006/relationships/image" Target="../media/image33.wmf"/><Relationship Id="rId4" Type="http://schemas.openxmlformats.org/officeDocument/2006/relationships/image" Target="../media/image32.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39.wmf"/><Relationship Id="rId2" Type="http://schemas.openxmlformats.org/officeDocument/2006/relationships/image" Target="../media/image38.wmf"/><Relationship Id="rId1" Type="http://schemas.openxmlformats.org/officeDocument/2006/relationships/image" Target="../media/image2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87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solidFill>
                  <a:schemeClr val="tx1"/>
                </a:solidFill>
                <a:latin typeface="Verdana" pitchFamily="34" charset="0"/>
                <a:ea typeface="宋体" pitchFamily="2" charset="-122"/>
              </a:defRPr>
            </a:lvl1pPr>
          </a:lstStyle>
          <a:p>
            <a:pPr>
              <a:defRPr/>
            </a:pPr>
            <a:endParaRPr lang="en-US" altLang="zh-CN"/>
          </a:p>
        </p:txBody>
      </p:sp>
      <p:sp>
        <p:nvSpPr>
          <p:cNvPr id="158723"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solidFill>
                  <a:schemeClr val="tx1"/>
                </a:solidFill>
                <a:latin typeface="Verdana" pitchFamily="34" charset="0"/>
                <a:ea typeface="宋体" pitchFamily="2" charset="-122"/>
              </a:defRPr>
            </a:lvl1pPr>
          </a:lstStyle>
          <a:p>
            <a:pPr>
              <a:defRPr/>
            </a:pPr>
            <a:endParaRPr lang="en-US" altLang="zh-CN"/>
          </a:p>
        </p:txBody>
      </p:sp>
      <p:sp>
        <p:nvSpPr>
          <p:cNvPr id="158724" name="Rectangle 4"/>
          <p:cNvSpPr>
            <a:spLocks noGrp="1" noChangeArrowheads="1"/>
          </p:cNvSpPr>
          <p:nvPr>
            <p:ph type="ftr" sz="quarter" idx="2"/>
          </p:nvPr>
        </p:nvSpPr>
        <p:spPr bwMode="auto">
          <a:xfrm>
            <a:off x="0" y="91440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solidFill>
                  <a:schemeClr val="tx1"/>
                </a:solidFill>
                <a:latin typeface="Verdana" pitchFamily="34" charset="0"/>
                <a:ea typeface="宋体" pitchFamily="2" charset="-122"/>
              </a:defRPr>
            </a:lvl1pPr>
          </a:lstStyle>
          <a:p>
            <a:pPr>
              <a:defRPr/>
            </a:pPr>
            <a:endParaRPr lang="en-US" altLang="zh-CN"/>
          </a:p>
        </p:txBody>
      </p:sp>
      <p:sp>
        <p:nvSpPr>
          <p:cNvPr id="158725" name="Rectangle 5"/>
          <p:cNvSpPr>
            <a:spLocks noGrp="1" noChangeArrowheads="1"/>
          </p:cNvSpPr>
          <p:nvPr>
            <p:ph type="sldNum" sz="quarter" idx="3"/>
          </p:nvPr>
        </p:nvSpPr>
        <p:spPr bwMode="auto">
          <a:xfrm>
            <a:off x="3886200" y="91440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solidFill>
                  <a:schemeClr val="tx1"/>
                </a:solidFill>
                <a:latin typeface="Verdana" pitchFamily="34" charset="0"/>
                <a:ea typeface="宋体" pitchFamily="2" charset="-122"/>
              </a:defRPr>
            </a:lvl1pPr>
          </a:lstStyle>
          <a:p>
            <a:pPr>
              <a:defRPr/>
            </a:pPr>
            <a:fld id="{A7281740-2941-4CFC-8928-D3F1D4D39CEF}"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57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Bef>
                <a:spcPct val="20000"/>
              </a:spcBef>
              <a:defRPr kumimoji="1" sz="1200" i="1">
                <a:solidFill>
                  <a:schemeClr val="tx1"/>
                </a:solidFill>
                <a:ea typeface="宋体" pitchFamily="2" charset="-122"/>
              </a:defRPr>
            </a:lvl1pPr>
          </a:lstStyle>
          <a:p>
            <a:pPr>
              <a:defRPr/>
            </a:pPr>
            <a:endParaRPr lang="en-US" altLang="zh-CN"/>
          </a:p>
        </p:txBody>
      </p:sp>
      <p:sp>
        <p:nvSpPr>
          <p:cNvPr id="24579"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20000"/>
              </a:spcBef>
              <a:defRPr kumimoji="1" sz="1200" i="1">
                <a:solidFill>
                  <a:schemeClr val="tx1"/>
                </a:solidFill>
                <a:ea typeface="宋体" pitchFamily="2" charset="-122"/>
              </a:defRPr>
            </a:lvl1pPr>
          </a:lstStyle>
          <a:p>
            <a:pPr>
              <a:defRPr/>
            </a:pPr>
            <a:endParaRPr lang="en-US" altLang="zh-CN"/>
          </a:p>
        </p:txBody>
      </p:sp>
      <p:sp>
        <p:nvSpPr>
          <p:cNvPr id="55300" name="Rectangle 4"/>
          <p:cNvSpPr>
            <a:spLocks noGrp="1" noRot="1" noChangeAspect="1" noChangeArrowheads="1" noTextEdit="1"/>
          </p:cNvSpPr>
          <p:nvPr>
            <p:ph type="sldImg" idx="2"/>
          </p:nvPr>
        </p:nvSpPr>
        <p:spPr bwMode="auto">
          <a:xfrm>
            <a:off x="990600" y="685800"/>
            <a:ext cx="4876800" cy="3657600"/>
          </a:xfrm>
          <a:prstGeom prst="rect">
            <a:avLst/>
          </a:prstGeom>
          <a:noFill/>
          <a:ln w="9525">
            <a:solidFill>
              <a:srgbClr val="000000"/>
            </a:solidFill>
            <a:miter lim="800000"/>
            <a:headEnd/>
            <a:tailEnd/>
          </a:ln>
        </p:spPr>
      </p:sp>
      <p:sp>
        <p:nvSpPr>
          <p:cNvPr id="24581" name="Rectangle 5"/>
          <p:cNvSpPr>
            <a:spLocks noGrp="1" noChangeArrowheads="1"/>
          </p:cNvSpPr>
          <p:nvPr>
            <p:ph type="body" sz="quarter" idx="3"/>
          </p:nvPr>
        </p:nvSpPr>
        <p:spPr bwMode="auto">
          <a:xfrm>
            <a:off x="914400" y="4572000"/>
            <a:ext cx="5029200" cy="4343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24582" name="Rectangle 6"/>
          <p:cNvSpPr>
            <a:spLocks noGrp="1" noChangeArrowheads="1"/>
          </p:cNvSpPr>
          <p:nvPr>
            <p:ph type="ftr" sz="quarter" idx="4"/>
          </p:nvPr>
        </p:nvSpPr>
        <p:spPr bwMode="auto">
          <a:xfrm>
            <a:off x="0" y="91440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spcBef>
                <a:spcPct val="20000"/>
              </a:spcBef>
              <a:defRPr kumimoji="1" sz="1200" i="1">
                <a:solidFill>
                  <a:schemeClr val="tx1"/>
                </a:solidFill>
                <a:ea typeface="宋体" pitchFamily="2" charset="-122"/>
              </a:defRPr>
            </a:lvl1pPr>
          </a:lstStyle>
          <a:p>
            <a:pPr>
              <a:defRPr/>
            </a:pPr>
            <a:endParaRPr lang="en-US" altLang="zh-CN"/>
          </a:p>
        </p:txBody>
      </p:sp>
      <p:sp>
        <p:nvSpPr>
          <p:cNvPr id="24583" name="Rectangle 7"/>
          <p:cNvSpPr>
            <a:spLocks noGrp="1" noChangeArrowheads="1"/>
          </p:cNvSpPr>
          <p:nvPr>
            <p:ph type="sldNum" sz="quarter" idx="5"/>
          </p:nvPr>
        </p:nvSpPr>
        <p:spPr bwMode="auto">
          <a:xfrm>
            <a:off x="3886200" y="91440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spcBef>
                <a:spcPct val="20000"/>
              </a:spcBef>
              <a:defRPr kumimoji="1" sz="1200" i="1">
                <a:solidFill>
                  <a:schemeClr val="tx1"/>
                </a:solidFill>
                <a:ea typeface="宋体" pitchFamily="2" charset="-122"/>
              </a:defRPr>
            </a:lvl1pPr>
          </a:lstStyle>
          <a:p>
            <a:pPr>
              <a:defRPr/>
            </a:pPr>
            <a:fld id="{B5518E0B-433A-452B-A08A-FAE68CFE68E3}"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1" name="Rectangle 7"/>
          <p:cNvSpPr>
            <a:spLocks noGrp="1" noChangeArrowheads="1"/>
          </p:cNvSpPr>
          <p:nvPr>
            <p:ph type="sldNum" sz="quarter" idx="5"/>
          </p:nvPr>
        </p:nvSpPr>
        <p:spPr>
          <a:noFill/>
        </p:spPr>
        <p:txBody>
          <a:bodyPr/>
          <a:lstStyle/>
          <a:p>
            <a:fld id="{A8D85B97-D6D4-42D8-ADB2-882DF169AA48}" type="slidenum">
              <a:rPr lang="en-US" altLang="zh-CN" smtClean="0">
                <a:ea typeface="宋体" charset="-122"/>
              </a:rPr>
              <a:pPr/>
              <a:t>15</a:t>
            </a:fld>
            <a:endParaRPr lang="en-US" altLang="zh-CN" smtClean="0">
              <a:ea typeface="宋体" charset="-122"/>
            </a:endParaRPr>
          </a:p>
        </p:txBody>
      </p:sp>
      <p:sp>
        <p:nvSpPr>
          <p:cNvPr id="102402" name="Rectangle 2"/>
          <p:cNvSpPr>
            <a:spLocks noGrp="1" noRot="1" noChangeAspect="1" noChangeArrowheads="1" noTextEdit="1"/>
          </p:cNvSpPr>
          <p:nvPr>
            <p:ph type="sldImg"/>
          </p:nvPr>
        </p:nvSpPr>
        <p:spPr>
          <a:xfrm>
            <a:off x="989013" y="684213"/>
            <a:ext cx="4878387" cy="3659187"/>
          </a:xfrm>
          <a:ln/>
        </p:spPr>
      </p:sp>
      <p:sp>
        <p:nvSpPr>
          <p:cNvPr id="102403" name="Rectangle 3"/>
          <p:cNvSpPr>
            <a:spLocks noGrp="1" noChangeArrowheads="1"/>
          </p:cNvSpPr>
          <p:nvPr>
            <p:ph type="body" idx="1"/>
          </p:nvPr>
        </p:nvSpPr>
        <p:spPr>
          <a:xfrm>
            <a:off x="914400" y="4573588"/>
            <a:ext cx="5029200" cy="4341812"/>
          </a:xfrm>
          <a:noFill/>
          <a:ln/>
        </p:spPr>
        <p:txBody>
          <a:bodyPr/>
          <a:lstStyle/>
          <a:p>
            <a:pPr eaLnBrk="1" hangingPunct="1"/>
            <a:endParaRPr lang="zh-CN" altLang="zh-CN" smtClean="0">
              <a:ea typeface="宋体"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1181"/>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182"/>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183"/>
          <p:cNvSpPr>
            <a:spLocks noGrp="1" noChangeArrowheads="1"/>
          </p:cNvSpPr>
          <p:nvPr>
            <p:ph type="sldNum" sz="quarter" idx="12"/>
          </p:nvPr>
        </p:nvSpPr>
        <p:spPr>
          <a:ln/>
        </p:spPr>
        <p:txBody>
          <a:bodyPr/>
          <a:lstStyle>
            <a:lvl1pPr>
              <a:defRPr/>
            </a:lvl1pPr>
          </a:lstStyle>
          <a:p>
            <a:pPr>
              <a:defRPr/>
            </a:pPr>
            <a:fld id="{44F24529-1440-40BC-B324-A6481B39C497}" type="slidenum">
              <a:rPr lang="en-US" altLang="zh-CN"/>
              <a:pPr>
                <a:defRPr/>
              </a:pPr>
              <a:t>‹#›</a:t>
            </a:fld>
            <a:endParaRPr lang="en-US" altLang="zh-CN"/>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181"/>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182"/>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183"/>
          <p:cNvSpPr>
            <a:spLocks noGrp="1" noChangeArrowheads="1"/>
          </p:cNvSpPr>
          <p:nvPr>
            <p:ph type="sldNum" sz="quarter" idx="12"/>
          </p:nvPr>
        </p:nvSpPr>
        <p:spPr>
          <a:ln/>
        </p:spPr>
        <p:txBody>
          <a:bodyPr/>
          <a:lstStyle>
            <a:lvl1pPr>
              <a:defRPr/>
            </a:lvl1pPr>
          </a:lstStyle>
          <a:p>
            <a:pPr>
              <a:defRPr/>
            </a:pPr>
            <a:fld id="{D7B357AF-CB3B-4908-8C9E-1DC70783B3FB}" type="slidenum">
              <a:rPr lang="en-US" altLang="zh-CN"/>
              <a:pPr>
                <a:defRPr/>
              </a:pPr>
              <a:t>‹#›</a:t>
            </a:fld>
            <a:endParaRPr lang="en-US" altLang="zh-CN"/>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1150" y="398463"/>
            <a:ext cx="2066925" cy="57277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398463"/>
            <a:ext cx="6051550" cy="57277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181"/>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182"/>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183"/>
          <p:cNvSpPr>
            <a:spLocks noGrp="1" noChangeArrowheads="1"/>
          </p:cNvSpPr>
          <p:nvPr>
            <p:ph type="sldNum" sz="quarter" idx="12"/>
          </p:nvPr>
        </p:nvSpPr>
        <p:spPr>
          <a:ln/>
        </p:spPr>
        <p:txBody>
          <a:bodyPr/>
          <a:lstStyle>
            <a:lvl1pPr>
              <a:defRPr/>
            </a:lvl1pPr>
          </a:lstStyle>
          <a:p>
            <a:pPr>
              <a:defRPr/>
            </a:pPr>
            <a:fld id="{6FCC833F-D49A-4C0D-A9BE-3B5CA7C35ECF}" type="slidenum">
              <a:rPr lang="en-US" altLang="zh-CN"/>
              <a:pPr>
                <a:defRPr/>
              </a:pPr>
              <a:t>‹#›</a:t>
            </a:fld>
            <a:endParaRPr lang="en-US" altLang="zh-CN"/>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498475" y="398463"/>
            <a:ext cx="82296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600200"/>
            <a:ext cx="40386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48200" y="1600200"/>
            <a:ext cx="4038600" cy="21859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48200" y="3938588"/>
            <a:ext cx="4038600" cy="21875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Rectangle 1181"/>
          <p:cNvSpPr>
            <a:spLocks noGrp="1" noChangeArrowheads="1"/>
          </p:cNvSpPr>
          <p:nvPr>
            <p:ph type="dt" sz="half" idx="10"/>
          </p:nvPr>
        </p:nvSpPr>
        <p:spPr>
          <a:ln/>
        </p:spPr>
        <p:txBody>
          <a:bodyPr/>
          <a:lstStyle>
            <a:lvl1pPr>
              <a:defRPr/>
            </a:lvl1pPr>
          </a:lstStyle>
          <a:p>
            <a:pPr>
              <a:defRPr/>
            </a:pPr>
            <a:endParaRPr lang="en-US" altLang="zh-CN"/>
          </a:p>
        </p:txBody>
      </p:sp>
      <p:sp>
        <p:nvSpPr>
          <p:cNvPr id="7" name="Rectangle 1182"/>
          <p:cNvSpPr>
            <a:spLocks noGrp="1" noChangeArrowheads="1"/>
          </p:cNvSpPr>
          <p:nvPr>
            <p:ph type="ftr" sz="quarter" idx="11"/>
          </p:nvPr>
        </p:nvSpPr>
        <p:spPr>
          <a:ln/>
        </p:spPr>
        <p:txBody>
          <a:bodyPr/>
          <a:lstStyle>
            <a:lvl1pPr>
              <a:defRPr/>
            </a:lvl1pPr>
          </a:lstStyle>
          <a:p>
            <a:pPr>
              <a:defRPr/>
            </a:pPr>
            <a:endParaRPr lang="en-US" altLang="zh-CN"/>
          </a:p>
        </p:txBody>
      </p:sp>
      <p:sp>
        <p:nvSpPr>
          <p:cNvPr id="8" name="Rectangle 1183"/>
          <p:cNvSpPr>
            <a:spLocks noGrp="1" noChangeArrowheads="1"/>
          </p:cNvSpPr>
          <p:nvPr>
            <p:ph type="sldNum" sz="quarter" idx="12"/>
          </p:nvPr>
        </p:nvSpPr>
        <p:spPr>
          <a:ln/>
        </p:spPr>
        <p:txBody>
          <a:bodyPr/>
          <a:lstStyle>
            <a:lvl1pPr>
              <a:defRPr/>
            </a:lvl1pPr>
          </a:lstStyle>
          <a:p>
            <a:pPr>
              <a:defRPr/>
            </a:pPr>
            <a:fld id="{011114CC-0265-400E-A79D-AD98C300DD8D}" type="slidenum">
              <a:rPr lang="en-US" altLang="zh-CN"/>
              <a:pPr>
                <a:defRPr/>
              </a:pPr>
              <a:t>‹#›</a:t>
            </a:fld>
            <a:endParaRPr lang="en-US" altLang="zh-CN"/>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398463"/>
            <a:ext cx="8270875" cy="57277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Rectangle 1181"/>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1182"/>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1183"/>
          <p:cNvSpPr>
            <a:spLocks noGrp="1" noChangeArrowheads="1"/>
          </p:cNvSpPr>
          <p:nvPr>
            <p:ph type="sldNum" sz="quarter" idx="12"/>
          </p:nvPr>
        </p:nvSpPr>
        <p:spPr>
          <a:ln/>
        </p:spPr>
        <p:txBody>
          <a:bodyPr/>
          <a:lstStyle>
            <a:lvl1pPr>
              <a:defRPr/>
            </a:lvl1pPr>
          </a:lstStyle>
          <a:p>
            <a:pPr>
              <a:defRPr/>
            </a:pPr>
            <a:fld id="{9DA13814-0A54-4369-B14E-847B187DD5D4}" type="slidenum">
              <a:rPr lang="en-US" altLang="zh-CN"/>
              <a:pPr>
                <a:defRPr/>
              </a:pPr>
              <a:t>‹#›</a:t>
            </a:fld>
            <a:endParaRPr lang="en-US" altLang="zh-CN"/>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181"/>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182"/>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183"/>
          <p:cNvSpPr>
            <a:spLocks noGrp="1" noChangeArrowheads="1"/>
          </p:cNvSpPr>
          <p:nvPr>
            <p:ph type="sldNum" sz="quarter" idx="12"/>
          </p:nvPr>
        </p:nvSpPr>
        <p:spPr>
          <a:ln/>
        </p:spPr>
        <p:txBody>
          <a:bodyPr/>
          <a:lstStyle>
            <a:lvl1pPr>
              <a:defRPr/>
            </a:lvl1pPr>
          </a:lstStyle>
          <a:p>
            <a:pPr>
              <a:defRPr/>
            </a:pPr>
            <a:fld id="{9592C49D-F22F-4556-8C2C-862C5A7E637B}" type="slidenum">
              <a:rPr lang="en-US" altLang="zh-CN"/>
              <a:pPr>
                <a:defRPr/>
              </a:pPr>
              <a:t>‹#›</a:t>
            </a:fld>
            <a:endParaRPr lang="en-US" altLang="zh-CN"/>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1181"/>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182"/>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183"/>
          <p:cNvSpPr>
            <a:spLocks noGrp="1" noChangeArrowheads="1"/>
          </p:cNvSpPr>
          <p:nvPr>
            <p:ph type="sldNum" sz="quarter" idx="12"/>
          </p:nvPr>
        </p:nvSpPr>
        <p:spPr>
          <a:ln/>
        </p:spPr>
        <p:txBody>
          <a:bodyPr/>
          <a:lstStyle>
            <a:lvl1pPr>
              <a:defRPr/>
            </a:lvl1pPr>
          </a:lstStyle>
          <a:p>
            <a:pPr>
              <a:defRPr/>
            </a:pPr>
            <a:fld id="{9F3AB27A-249F-4D9E-AFA1-18691B5A589F}" type="slidenum">
              <a:rPr lang="en-US" altLang="zh-CN"/>
              <a:pPr>
                <a:defRPr/>
              </a:pPr>
              <a:t>‹#›</a:t>
            </a:fld>
            <a:endParaRPr lang="en-US" altLang="zh-CN"/>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1181"/>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182"/>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183"/>
          <p:cNvSpPr>
            <a:spLocks noGrp="1" noChangeArrowheads="1"/>
          </p:cNvSpPr>
          <p:nvPr>
            <p:ph type="sldNum" sz="quarter" idx="12"/>
          </p:nvPr>
        </p:nvSpPr>
        <p:spPr>
          <a:ln/>
        </p:spPr>
        <p:txBody>
          <a:bodyPr/>
          <a:lstStyle>
            <a:lvl1pPr>
              <a:defRPr/>
            </a:lvl1pPr>
          </a:lstStyle>
          <a:p>
            <a:pPr>
              <a:defRPr/>
            </a:pPr>
            <a:fld id="{06720383-A526-4123-BC6F-F43212D26135}" type="slidenum">
              <a:rPr lang="en-US" altLang="zh-CN"/>
              <a:pPr>
                <a:defRPr/>
              </a:pPr>
              <a:t>‹#›</a:t>
            </a:fld>
            <a:endParaRPr lang="en-US" altLang="zh-CN"/>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1181"/>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1182"/>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1183"/>
          <p:cNvSpPr>
            <a:spLocks noGrp="1" noChangeArrowheads="1"/>
          </p:cNvSpPr>
          <p:nvPr>
            <p:ph type="sldNum" sz="quarter" idx="12"/>
          </p:nvPr>
        </p:nvSpPr>
        <p:spPr>
          <a:ln/>
        </p:spPr>
        <p:txBody>
          <a:bodyPr/>
          <a:lstStyle>
            <a:lvl1pPr>
              <a:defRPr/>
            </a:lvl1pPr>
          </a:lstStyle>
          <a:p>
            <a:pPr>
              <a:defRPr/>
            </a:pPr>
            <a:fld id="{75E1F43E-9E4F-402E-B5F8-7C4FB4D44B29}" type="slidenum">
              <a:rPr lang="en-US" altLang="zh-CN"/>
              <a:pPr>
                <a:defRPr/>
              </a:pPr>
              <a:t>‹#›</a:t>
            </a:fld>
            <a:endParaRPr lang="en-US" altLang="zh-CN"/>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1181"/>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1182"/>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1183"/>
          <p:cNvSpPr>
            <a:spLocks noGrp="1" noChangeArrowheads="1"/>
          </p:cNvSpPr>
          <p:nvPr>
            <p:ph type="sldNum" sz="quarter" idx="12"/>
          </p:nvPr>
        </p:nvSpPr>
        <p:spPr>
          <a:ln/>
        </p:spPr>
        <p:txBody>
          <a:bodyPr/>
          <a:lstStyle>
            <a:lvl1pPr>
              <a:defRPr/>
            </a:lvl1pPr>
          </a:lstStyle>
          <a:p>
            <a:pPr>
              <a:defRPr/>
            </a:pPr>
            <a:fld id="{027E7C44-E515-4F40-9D66-4D8E68B1ADB4}" type="slidenum">
              <a:rPr lang="en-US" altLang="zh-CN"/>
              <a:pPr>
                <a:defRPr/>
              </a:pPr>
              <a:t>‹#›</a:t>
            </a:fld>
            <a:endParaRPr lang="en-US" altLang="zh-CN"/>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181"/>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1182"/>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1183"/>
          <p:cNvSpPr>
            <a:spLocks noGrp="1" noChangeArrowheads="1"/>
          </p:cNvSpPr>
          <p:nvPr>
            <p:ph type="sldNum" sz="quarter" idx="12"/>
          </p:nvPr>
        </p:nvSpPr>
        <p:spPr>
          <a:ln/>
        </p:spPr>
        <p:txBody>
          <a:bodyPr/>
          <a:lstStyle>
            <a:lvl1pPr>
              <a:defRPr/>
            </a:lvl1pPr>
          </a:lstStyle>
          <a:p>
            <a:pPr>
              <a:defRPr/>
            </a:pPr>
            <a:fld id="{8F473112-9A16-4CD8-BE6C-CA4E0CF30AB5}" type="slidenum">
              <a:rPr lang="en-US" altLang="zh-CN"/>
              <a:pPr>
                <a:defRPr/>
              </a:pPr>
              <a:t>‹#›</a:t>
            </a:fld>
            <a:endParaRPr lang="en-US" altLang="zh-CN"/>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1181"/>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182"/>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183"/>
          <p:cNvSpPr>
            <a:spLocks noGrp="1" noChangeArrowheads="1"/>
          </p:cNvSpPr>
          <p:nvPr>
            <p:ph type="sldNum" sz="quarter" idx="12"/>
          </p:nvPr>
        </p:nvSpPr>
        <p:spPr>
          <a:ln/>
        </p:spPr>
        <p:txBody>
          <a:bodyPr/>
          <a:lstStyle>
            <a:lvl1pPr>
              <a:defRPr/>
            </a:lvl1pPr>
          </a:lstStyle>
          <a:p>
            <a:pPr>
              <a:defRPr/>
            </a:pPr>
            <a:fld id="{C54D2CC3-2F95-4676-B15F-66BD86635421}" type="slidenum">
              <a:rPr lang="en-US" altLang="zh-CN"/>
              <a:pPr>
                <a:defRPr/>
              </a:pPr>
              <a:t>‹#›</a:t>
            </a:fld>
            <a:endParaRPr lang="en-US" altLang="zh-CN"/>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1181"/>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182"/>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183"/>
          <p:cNvSpPr>
            <a:spLocks noGrp="1" noChangeArrowheads="1"/>
          </p:cNvSpPr>
          <p:nvPr>
            <p:ph type="sldNum" sz="quarter" idx="12"/>
          </p:nvPr>
        </p:nvSpPr>
        <p:spPr>
          <a:ln/>
        </p:spPr>
        <p:txBody>
          <a:bodyPr/>
          <a:lstStyle>
            <a:lvl1pPr>
              <a:defRPr/>
            </a:lvl1pPr>
          </a:lstStyle>
          <a:p>
            <a:pPr>
              <a:defRPr/>
            </a:pPr>
            <a:fld id="{99F2EA28-7579-40BE-A132-316C2B922DB0}" type="slidenum">
              <a:rPr lang="en-US" altLang="zh-CN"/>
              <a:pPr>
                <a:defRPr/>
              </a:pPr>
              <a:t>‹#›</a:t>
            </a:fld>
            <a:endParaRPr lang="en-US" altLang="zh-CN"/>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png"/><Relationship Id="rId2" Type="http://schemas.openxmlformats.org/officeDocument/2006/relationships/slideLayout" Target="../slideLayouts/slideLayout2.xml"/><Relationship Id="rId16"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312444" name="Rectangle 1148" descr="蓝色面巾纸"/>
          <p:cNvSpPr>
            <a:spLocks noChangeArrowheads="1"/>
          </p:cNvSpPr>
          <p:nvPr/>
        </p:nvSpPr>
        <p:spPr bwMode="auto">
          <a:xfrm>
            <a:off x="0" y="-4763"/>
            <a:ext cx="9144000" cy="333376"/>
          </a:xfrm>
          <a:prstGeom prst="rect">
            <a:avLst/>
          </a:prstGeom>
          <a:blipFill dpi="0" rotWithShape="0">
            <a:blip r:embed="rId15"/>
            <a:srcRect/>
            <a:tile tx="0" ty="0" sx="100000" sy="100000" flip="none" algn="tl"/>
          </a:blipFill>
          <a:ln w="9525">
            <a:noFill/>
            <a:miter lim="800000"/>
            <a:headEnd/>
            <a:tailEnd/>
          </a:ln>
          <a:effectLst/>
        </p:spPr>
        <p:txBody>
          <a:bodyPr wrap="none" anchor="ctr"/>
          <a:lstStyle/>
          <a:p>
            <a:pPr>
              <a:defRPr/>
            </a:pPr>
            <a:endParaRPr lang="zh-CN" altLang="en-US">
              <a:ea typeface="黑体" pitchFamily="49" charset="-122"/>
            </a:endParaRPr>
          </a:p>
        </p:txBody>
      </p:sp>
      <p:sp>
        <p:nvSpPr>
          <p:cNvPr id="312445" name="Rectangle 1149" descr="蓝色面巾纸"/>
          <p:cNvSpPr>
            <a:spLocks noChangeArrowheads="1"/>
          </p:cNvSpPr>
          <p:nvPr/>
        </p:nvSpPr>
        <p:spPr bwMode="auto">
          <a:xfrm>
            <a:off x="0" y="6519863"/>
            <a:ext cx="9144000" cy="333375"/>
          </a:xfrm>
          <a:prstGeom prst="rect">
            <a:avLst/>
          </a:prstGeom>
          <a:blipFill dpi="0" rotWithShape="0">
            <a:blip r:embed="rId15"/>
            <a:srcRect/>
            <a:tile tx="0" ty="0" sx="100000" sy="100000" flip="none" algn="tl"/>
          </a:blipFill>
          <a:ln w="9525">
            <a:noFill/>
            <a:miter lim="800000"/>
            <a:headEnd/>
            <a:tailEnd/>
          </a:ln>
          <a:effectLst/>
        </p:spPr>
        <p:txBody>
          <a:bodyPr wrap="none" anchor="ctr"/>
          <a:lstStyle/>
          <a:p>
            <a:pPr algn="ctr">
              <a:defRPr/>
            </a:pPr>
            <a:endParaRPr lang="zh-CN" altLang="zh-CN" sz="1800">
              <a:solidFill>
                <a:schemeClr val="tx1"/>
              </a:solidFill>
              <a:latin typeface="Verdana" pitchFamily="34" charset="0"/>
              <a:ea typeface="宋体" pitchFamily="2" charset="-122"/>
            </a:endParaRPr>
          </a:p>
        </p:txBody>
      </p:sp>
      <p:sp>
        <p:nvSpPr>
          <p:cNvPr id="312446" name="AutoShape 1150">
            <a:hlinkClick r:id="" action="ppaction://hlinkshowjump?jump=nextslide" highlightClick="1"/>
          </p:cNvPr>
          <p:cNvSpPr>
            <a:spLocks noChangeArrowheads="1"/>
          </p:cNvSpPr>
          <p:nvPr/>
        </p:nvSpPr>
        <p:spPr bwMode="auto">
          <a:xfrm>
            <a:off x="8280400" y="6605588"/>
            <a:ext cx="298450" cy="254000"/>
          </a:xfrm>
          <a:prstGeom prst="actionButtonForwardNext">
            <a:avLst/>
          </a:prstGeom>
          <a:solidFill>
            <a:srgbClr val="CCFFFF"/>
          </a:solidFill>
          <a:ln w="9525">
            <a:solidFill>
              <a:srgbClr val="008000"/>
            </a:solidFill>
            <a:miter lim="800000"/>
            <a:headEnd/>
            <a:tailEnd/>
          </a:ln>
          <a:effectLst/>
        </p:spPr>
        <p:txBody>
          <a:bodyPr wrap="none" anchor="ctr"/>
          <a:lstStyle/>
          <a:p>
            <a:pPr>
              <a:defRPr/>
            </a:pPr>
            <a:endParaRPr lang="zh-CN" altLang="en-US">
              <a:ea typeface="黑体" pitchFamily="49" charset="-122"/>
            </a:endParaRPr>
          </a:p>
        </p:txBody>
      </p:sp>
      <p:sp>
        <p:nvSpPr>
          <p:cNvPr id="312447" name="AutoShape 1151">
            <a:hlinkClick r:id="" action="ppaction://hlinkshowjump?jump=lastslide" highlightClick="1"/>
          </p:cNvPr>
          <p:cNvSpPr>
            <a:spLocks noChangeArrowheads="1"/>
          </p:cNvSpPr>
          <p:nvPr/>
        </p:nvSpPr>
        <p:spPr bwMode="auto">
          <a:xfrm>
            <a:off x="8642350" y="6605588"/>
            <a:ext cx="325438" cy="254000"/>
          </a:xfrm>
          <a:prstGeom prst="actionButtonEnd">
            <a:avLst/>
          </a:prstGeom>
          <a:solidFill>
            <a:srgbClr val="CCFFFF"/>
          </a:solidFill>
          <a:ln w="9525">
            <a:solidFill>
              <a:srgbClr val="008000"/>
            </a:solidFill>
            <a:miter lim="800000"/>
            <a:headEnd/>
            <a:tailEnd/>
          </a:ln>
          <a:effectLst/>
        </p:spPr>
        <p:txBody>
          <a:bodyPr wrap="none" anchor="ctr"/>
          <a:lstStyle/>
          <a:p>
            <a:pPr>
              <a:defRPr/>
            </a:pPr>
            <a:endParaRPr lang="zh-CN" altLang="en-US">
              <a:ea typeface="黑体" pitchFamily="49" charset="-122"/>
            </a:endParaRPr>
          </a:p>
        </p:txBody>
      </p:sp>
      <p:sp>
        <p:nvSpPr>
          <p:cNvPr id="312448" name="AutoShape 1152">
            <a:hlinkClick r:id="" action="ppaction://hlinkshowjump?jump=previousslide" highlightClick="1"/>
          </p:cNvPr>
          <p:cNvSpPr>
            <a:spLocks noChangeArrowheads="1"/>
          </p:cNvSpPr>
          <p:nvPr/>
        </p:nvSpPr>
        <p:spPr bwMode="auto">
          <a:xfrm>
            <a:off x="7932738" y="6605588"/>
            <a:ext cx="282575" cy="254000"/>
          </a:xfrm>
          <a:prstGeom prst="actionButtonBackPrevious">
            <a:avLst/>
          </a:prstGeom>
          <a:solidFill>
            <a:srgbClr val="CCFFFF"/>
          </a:solidFill>
          <a:ln w="9525">
            <a:solidFill>
              <a:srgbClr val="008000"/>
            </a:solidFill>
            <a:miter lim="800000"/>
            <a:headEnd/>
            <a:tailEnd/>
          </a:ln>
          <a:effectLst/>
        </p:spPr>
        <p:txBody>
          <a:bodyPr wrap="none" anchor="ctr"/>
          <a:lstStyle/>
          <a:p>
            <a:pPr>
              <a:defRPr/>
            </a:pPr>
            <a:endParaRPr lang="zh-CN" altLang="en-US">
              <a:ea typeface="黑体" pitchFamily="49" charset="-122"/>
            </a:endParaRPr>
          </a:p>
        </p:txBody>
      </p:sp>
      <p:sp>
        <p:nvSpPr>
          <p:cNvPr id="312449" name="AutoShape 1153">
            <a:hlinkClick r:id="" action="ppaction://hlinkshowjump?jump=firstslide" highlightClick="1"/>
          </p:cNvPr>
          <p:cNvSpPr>
            <a:spLocks noChangeArrowheads="1"/>
          </p:cNvSpPr>
          <p:nvPr/>
        </p:nvSpPr>
        <p:spPr bwMode="auto">
          <a:xfrm>
            <a:off x="7556500" y="6610350"/>
            <a:ext cx="327025" cy="238125"/>
          </a:xfrm>
          <a:prstGeom prst="actionButtonBeginning">
            <a:avLst/>
          </a:prstGeom>
          <a:solidFill>
            <a:srgbClr val="CCFFFF"/>
          </a:solidFill>
          <a:ln w="9525">
            <a:solidFill>
              <a:srgbClr val="008000"/>
            </a:solidFill>
            <a:miter lim="800000"/>
            <a:headEnd/>
            <a:tailEnd/>
          </a:ln>
          <a:effectLst/>
        </p:spPr>
        <p:txBody>
          <a:bodyPr wrap="none" anchor="ctr"/>
          <a:lstStyle/>
          <a:p>
            <a:pPr>
              <a:defRPr/>
            </a:pPr>
            <a:endParaRPr lang="zh-CN" altLang="en-US">
              <a:ea typeface="黑体" pitchFamily="49" charset="-122"/>
            </a:endParaRPr>
          </a:p>
        </p:txBody>
      </p:sp>
      <p:sp>
        <p:nvSpPr>
          <p:cNvPr id="312451" name="Rectangle 1155" descr="绿色大理石"/>
          <p:cNvSpPr>
            <a:spLocks noChangeArrowheads="1"/>
          </p:cNvSpPr>
          <p:nvPr/>
        </p:nvSpPr>
        <p:spPr bwMode="auto">
          <a:xfrm>
            <a:off x="0" y="333375"/>
            <a:ext cx="9144000" cy="71438"/>
          </a:xfrm>
          <a:prstGeom prst="rect">
            <a:avLst/>
          </a:prstGeom>
          <a:blipFill dpi="0" rotWithShape="0">
            <a:blip r:embed="rId16"/>
            <a:srcRect/>
            <a:tile tx="0" ty="0" sx="100000" sy="100000" flip="none" algn="tl"/>
          </a:blipFill>
          <a:ln w="9525">
            <a:noFill/>
            <a:miter lim="800000"/>
            <a:headEnd/>
            <a:tailEnd/>
          </a:ln>
          <a:effectLst/>
        </p:spPr>
        <p:txBody>
          <a:bodyPr wrap="none" anchor="ctr"/>
          <a:lstStyle/>
          <a:p>
            <a:pPr>
              <a:defRPr/>
            </a:pPr>
            <a:endParaRPr lang="zh-CN" altLang="en-US">
              <a:ea typeface="黑体" pitchFamily="49" charset="-122"/>
            </a:endParaRPr>
          </a:p>
        </p:txBody>
      </p:sp>
      <p:sp>
        <p:nvSpPr>
          <p:cNvPr id="312454" name="Rectangle 1158" descr="绿色大理石"/>
          <p:cNvSpPr>
            <a:spLocks noChangeArrowheads="1"/>
          </p:cNvSpPr>
          <p:nvPr/>
        </p:nvSpPr>
        <p:spPr bwMode="auto">
          <a:xfrm>
            <a:off x="0" y="6521450"/>
            <a:ext cx="9144000" cy="71438"/>
          </a:xfrm>
          <a:prstGeom prst="rect">
            <a:avLst/>
          </a:prstGeom>
          <a:blipFill dpi="0" rotWithShape="0">
            <a:blip r:embed="rId16"/>
            <a:srcRect/>
            <a:tile tx="0" ty="0" sx="100000" sy="100000" flip="none" algn="tl"/>
          </a:blipFill>
          <a:ln w="9525">
            <a:noFill/>
            <a:miter lim="800000"/>
            <a:headEnd/>
            <a:tailEnd/>
          </a:ln>
          <a:effectLst/>
        </p:spPr>
        <p:txBody>
          <a:bodyPr wrap="none" anchor="ctr"/>
          <a:lstStyle/>
          <a:p>
            <a:pPr>
              <a:defRPr/>
            </a:pPr>
            <a:endParaRPr lang="zh-CN" altLang="en-US">
              <a:ea typeface="黑体" pitchFamily="49" charset="-122"/>
            </a:endParaRPr>
          </a:p>
        </p:txBody>
      </p:sp>
      <p:sp>
        <p:nvSpPr>
          <p:cNvPr id="312457" name="Rectangle 1161"/>
          <p:cNvSpPr>
            <a:spLocks noChangeArrowheads="1"/>
          </p:cNvSpPr>
          <p:nvPr/>
        </p:nvSpPr>
        <p:spPr bwMode="auto">
          <a:xfrm>
            <a:off x="2363788" y="0"/>
            <a:ext cx="2147887" cy="360363"/>
          </a:xfrm>
          <a:prstGeom prst="rect">
            <a:avLst/>
          </a:prstGeom>
          <a:noFill/>
          <a:ln w="9525">
            <a:noFill/>
            <a:miter lim="800000"/>
            <a:headEnd/>
            <a:tailEnd/>
          </a:ln>
          <a:effectLst/>
        </p:spPr>
        <p:txBody>
          <a:bodyPr tIns="10800"/>
          <a:lstStyle/>
          <a:p>
            <a:pPr>
              <a:defRPr/>
            </a:pPr>
            <a:r>
              <a:rPr lang="en-US" altLang="zh-CN" sz="2000" b="1">
                <a:solidFill>
                  <a:srgbClr val="0000CC"/>
                </a:solidFill>
                <a:latin typeface="Arial" charset="0"/>
                <a:ea typeface="隶书" pitchFamily="49" charset="-122"/>
              </a:rPr>
              <a:t>《</a:t>
            </a:r>
            <a:r>
              <a:rPr lang="zh-CN" altLang="en-US" sz="2000" b="1">
                <a:solidFill>
                  <a:srgbClr val="0000CC"/>
                </a:solidFill>
                <a:latin typeface="Arial" charset="0"/>
                <a:ea typeface="隶书" pitchFamily="49" charset="-122"/>
              </a:rPr>
              <a:t>电磁场理论</a:t>
            </a:r>
            <a:r>
              <a:rPr lang="en-US" altLang="zh-CN" sz="2000" b="1">
                <a:solidFill>
                  <a:srgbClr val="0000CC"/>
                </a:solidFill>
                <a:latin typeface="Arial" charset="0"/>
                <a:ea typeface="隶书" pitchFamily="49" charset="-122"/>
              </a:rPr>
              <a:t>》</a:t>
            </a:r>
          </a:p>
        </p:txBody>
      </p:sp>
      <p:sp>
        <p:nvSpPr>
          <p:cNvPr id="312458" name="Rectangle 1162"/>
          <p:cNvSpPr>
            <a:spLocks noChangeArrowheads="1"/>
          </p:cNvSpPr>
          <p:nvPr/>
        </p:nvSpPr>
        <p:spPr bwMode="auto">
          <a:xfrm>
            <a:off x="3357563" y="66675"/>
            <a:ext cx="5399087" cy="350838"/>
          </a:xfrm>
          <a:prstGeom prst="rect">
            <a:avLst/>
          </a:prstGeom>
          <a:noFill/>
          <a:ln w="9525">
            <a:noFill/>
            <a:miter lim="800000"/>
            <a:headEnd/>
            <a:tailEnd/>
          </a:ln>
          <a:effectLst/>
        </p:spPr>
        <p:txBody>
          <a:bodyPr/>
          <a:lstStyle/>
          <a:p>
            <a:pPr algn="ctr">
              <a:lnSpc>
                <a:spcPct val="60000"/>
              </a:lnSpc>
              <a:defRPr/>
            </a:pPr>
            <a:r>
              <a:rPr lang="en-US" altLang="zh-CN" sz="2000">
                <a:solidFill>
                  <a:srgbClr val="ED2B11"/>
                </a:solidFill>
                <a:latin typeface="隶书" pitchFamily="49" charset="-122"/>
                <a:ea typeface="隶书" pitchFamily="49" charset="-122"/>
              </a:rPr>
              <a:t>   </a:t>
            </a:r>
            <a:r>
              <a:rPr lang="zh-CN" altLang="en-US" sz="2000">
                <a:solidFill>
                  <a:srgbClr val="ED2B11"/>
                </a:solidFill>
                <a:latin typeface="隶书" pitchFamily="49" charset="-122"/>
                <a:ea typeface="隶书" pitchFamily="49" charset="-122"/>
              </a:rPr>
              <a:t>第</a:t>
            </a:r>
            <a:r>
              <a:rPr lang="en-US" altLang="zh-CN" sz="2000" b="1">
                <a:solidFill>
                  <a:srgbClr val="ED2B11"/>
                </a:solidFill>
                <a:latin typeface="隶书" pitchFamily="49" charset="-122"/>
                <a:ea typeface="隶书" pitchFamily="49" charset="-122"/>
              </a:rPr>
              <a:t>2</a:t>
            </a:r>
            <a:r>
              <a:rPr lang="zh-CN" altLang="en-US" sz="2000">
                <a:solidFill>
                  <a:srgbClr val="ED2B11"/>
                </a:solidFill>
                <a:latin typeface="隶书" pitchFamily="49" charset="-122"/>
                <a:ea typeface="隶书" pitchFamily="49" charset="-122"/>
              </a:rPr>
              <a:t>章 </a:t>
            </a:r>
            <a:r>
              <a:rPr lang="zh-CN" altLang="en-US" sz="2000" b="1">
                <a:solidFill>
                  <a:srgbClr val="ED2B11"/>
                </a:solidFill>
                <a:latin typeface="隶书" pitchFamily="49" charset="-122"/>
                <a:ea typeface="隶书" pitchFamily="49" charset="-122"/>
              </a:rPr>
              <a:t>电磁场的基本规律</a:t>
            </a:r>
          </a:p>
        </p:txBody>
      </p:sp>
      <p:sp>
        <p:nvSpPr>
          <p:cNvPr id="312460" name="Rectangle 1164"/>
          <p:cNvSpPr>
            <a:spLocks noChangeArrowheads="1"/>
          </p:cNvSpPr>
          <p:nvPr/>
        </p:nvSpPr>
        <p:spPr bwMode="auto">
          <a:xfrm>
            <a:off x="6418263" y="6581775"/>
            <a:ext cx="776287" cy="304800"/>
          </a:xfrm>
          <a:prstGeom prst="rect">
            <a:avLst/>
          </a:prstGeom>
          <a:noFill/>
          <a:ln w="9525">
            <a:noFill/>
            <a:miter lim="800000"/>
            <a:headEnd/>
            <a:tailEnd/>
          </a:ln>
          <a:effectLst/>
        </p:spPr>
        <p:txBody>
          <a:bodyPr/>
          <a:lstStyle/>
          <a:p>
            <a:pPr algn="r">
              <a:defRPr/>
            </a:pPr>
            <a:r>
              <a:rPr lang="zh-CN" altLang="en-US" sz="1400" b="1">
                <a:latin typeface="楷体_GB2312" pitchFamily="49" charset="-122"/>
                <a:ea typeface="楷体_GB2312" pitchFamily="49" charset="-122"/>
              </a:rPr>
              <a:t>第</a:t>
            </a:r>
            <a:fld id="{8830191F-7776-4FCA-AB6B-6D009D5CC134}" type="slidenum">
              <a:rPr lang="zh-CN" altLang="en-US" sz="1400" b="1">
                <a:latin typeface="楷体_GB2312" pitchFamily="49" charset="-122"/>
                <a:ea typeface="楷体_GB2312" pitchFamily="49" charset="-122"/>
              </a:rPr>
              <a:pPr algn="r">
                <a:defRPr/>
              </a:pPr>
              <a:t>‹#›</a:t>
            </a:fld>
            <a:r>
              <a:rPr lang="zh-CN" altLang="en-US" sz="1400" b="1">
                <a:latin typeface="楷体_GB2312" pitchFamily="49" charset="-122"/>
                <a:ea typeface="楷体_GB2312" pitchFamily="49" charset="-122"/>
              </a:rPr>
              <a:t>页</a:t>
            </a:r>
          </a:p>
        </p:txBody>
      </p:sp>
      <p:sp>
        <p:nvSpPr>
          <p:cNvPr id="312463" name="Text Box 1167"/>
          <p:cNvSpPr txBox="1">
            <a:spLocks noChangeArrowheads="1"/>
          </p:cNvSpPr>
          <p:nvPr/>
        </p:nvSpPr>
        <p:spPr bwMode="auto">
          <a:xfrm>
            <a:off x="5581650" y="6594475"/>
            <a:ext cx="720725" cy="290513"/>
          </a:xfrm>
          <a:prstGeom prst="rect">
            <a:avLst/>
          </a:prstGeom>
          <a:noFill/>
          <a:ln w="9525">
            <a:noFill/>
            <a:miter lim="800000"/>
            <a:headEnd/>
            <a:tailEnd/>
          </a:ln>
          <a:effectLst/>
        </p:spPr>
        <p:txBody>
          <a:bodyPr wrap="none">
            <a:spAutoFit/>
          </a:bodyPr>
          <a:lstStyle/>
          <a:p>
            <a:pPr>
              <a:defRPr/>
            </a:pPr>
            <a:fld id="{6D4531FD-C554-4FFA-A18B-2D5B43AAFA41}" type="datetime10">
              <a:rPr lang="zh-CN" altLang="en-US" sz="1300" b="1">
                <a:solidFill>
                  <a:srgbClr val="003399"/>
                </a:solidFill>
                <a:latin typeface="Verdana" pitchFamily="34" charset="0"/>
                <a:ea typeface="宋体" pitchFamily="2" charset="-122"/>
              </a:rPr>
              <a:pPr>
                <a:defRPr/>
              </a:pPr>
              <a:t>21:17</a:t>
            </a:fld>
            <a:endParaRPr lang="en-US" altLang="zh-CN" sz="1300" b="1">
              <a:solidFill>
                <a:srgbClr val="003399"/>
              </a:solidFill>
              <a:latin typeface="Verdana" pitchFamily="34" charset="0"/>
              <a:ea typeface="宋体" pitchFamily="2" charset="-122"/>
            </a:endParaRPr>
          </a:p>
        </p:txBody>
      </p:sp>
      <p:sp>
        <p:nvSpPr>
          <p:cNvPr id="312474" name="Text Box 1178"/>
          <p:cNvSpPr txBox="1">
            <a:spLocks noChangeArrowheads="1"/>
          </p:cNvSpPr>
          <p:nvPr/>
        </p:nvSpPr>
        <p:spPr bwMode="auto">
          <a:xfrm>
            <a:off x="1958975" y="1327150"/>
            <a:ext cx="5286375" cy="579438"/>
          </a:xfrm>
          <a:prstGeom prst="rect">
            <a:avLst/>
          </a:prstGeom>
          <a:noFill/>
          <a:ln w="9525">
            <a:noFill/>
            <a:miter lim="800000"/>
            <a:headEnd/>
            <a:tailEnd/>
          </a:ln>
          <a:effectLst/>
        </p:spPr>
        <p:txBody>
          <a:bodyPr lIns="90000" tIns="46800" rIns="90000" bIns="46800">
            <a:spAutoFit/>
          </a:bodyPr>
          <a:lstStyle/>
          <a:p>
            <a:pPr>
              <a:spcBef>
                <a:spcPct val="50000"/>
              </a:spcBef>
              <a:defRPr/>
            </a:pPr>
            <a:endParaRPr lang="zh-CN" altLang="zh-CN">
              <a:ea typeface="黑体" pitchFamily="49" charset="-122"/>
            </a:endParaRPr>
          </a:p>
        </p:txBody>
      </p:sp>
      <p:sp>
        <p:nvSpPr>
          <p:cNvPr id="22543" name="Rectangle 1179"/>
          <p:cNvSpPr>
            <a:spLocks noGrp="1" noChangeArrowheads="1"/>
          </p:cNvSpPr>
          <p:nvPr>
            <p:ph type="title"/>
          </p:nvPr>
        </p:nvSpPr>
        <p:spPr bwMode="auto">
          <a:xfrm>
            <a:off x="498475" y="398463"/>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22544" name="Rectangle 1180"/>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312477" name="Rectangle 1181"/>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kumimoji="1" sz="1400">
                <a:solidFill>
                  <a:schemeClr val="tx1"/>
                </a:solidFill>
                <a:ea typeface="宋体" pitchFamily="2" charset="-122"/>
              </a:defRPr>
            </a:lvl1pPr>
          </a:lstStyle>
          <a:p>
            <a:pPr>
              <a:defRPr/>
            </a:pPr>
            <a:endParaRPr lang="en-US" altLang="zh-CN"/>
          </a:p>
        </p:txBody>
      </p:sp>
      <p:sp>
        <p:nvSpPr>
          <p:cNvPr id="312478" name="Rectangle 1182"/>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kumimoji="1" sz="1400">
                <a:solidFill>
                  <a:schemeClr val="tx1"/>
                </a:solidFill>
                <a:ea typeface="宋体" pitchFamily="2" charset="-122"/>
              </a:defRPr>
            </a:lvl1pPr>
          </a:lstStyle>
          <a:p>
            <a:pPr>
              <a:defRPr/>
            </a:pPr>
            <a:endParaRPr lang="en-US" altLang="zh-CN"/>
          </a:p>
        </p:txBody>
      </p:sp>
      <p:sp>
        <p:nvSpPr>
          <p:cNvPr id="312479" name="Rectangle 1183"/>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kumimoji="1" sz="1400">
                <a:solidFill>
                  <a:schemeClr val="tx1"/>
                </a:solidFill>
                <a:ea typeface="宋体" pitchFamily="2" charset="-122"/>
              </a:defRPr>
            </a:lvl1pPr>
          </a:lstStyle>
          <a:p>
            <a:pPr>
              <a:defRPr/>
            </a:pPr>
            <a:fld id="{FA114122-7670-411D-833C-5D8D8CF9D4F8}" type="slidenum">
              <a:rPr lang="en-US" altLang="zh-CN"/>
              <a:pPr>
                <a:defRPr/>
              </a:pPr>
              <a:t>‹#›</a:t>
            </a:fld>
            <a:endParaRPr lang="en-US" altLang="zh-CN"/>
          </a:p>
        </p:txBody>
      </p:sp>
      <p:pic>
        <p:nvPicPr>
          <p:cNvPr id="22548" name="Picture 1191" descr="buaa_1"/>
          <p:cNvPicPr>
            <a:picLocks noChangeAspect="1" noChangeArrowheads="1"/>
          </p:cNvPicPr>
          <p:nvPr/>
        </p:nvPicPr>
        <p:blipFill>
          <a:blip r:embed="rId17">
            <a:lum contrast="6000"/>
          </a:blip>
          <a:srcRect/>
          <a:stretch>
            <a:fillRect/>
          </a:stretch>
        </p:blipFill>
        <p:spPr bwMode="auto">
          <a:xfrm>
            <a:off x="430213" y="9525"/>
            <a:ext cx="1581150" cy="312738"/>
          </a:xfrm>
          <a:prstGeom prst="rect">
            <a:avLst/>
          </a:prstGeom>
          <a:noFill/>
          <a:ln w="9525">
            <a:noFill/>
            <a:miter lim="800000"/>
            <a:headEnd/>
            <a:tailEnd/>
          </a:ln>
        </p:spPr>
      </p:pic>
      <p:sp>
        <p:nvSpPr>
          <p:cNvPr id="312492" name="Rectangle 1196"/>
          <p:cNvSpPr>
            <a:spLocks noChangeArrowheads="1"/>
          </p:cNvSpPr>
          <p:nvPr/>
        </p:nvSpPr>
        <p:spPr bwMode="auto">
          <a:xfrm>
            <a:off x="906463" y="6584950"/>
            <a:ext cx="4535487" cy="263525"/>
          </a:xfrm>
          <a:prstGeom prst="rect">
            <a:avLst/>
          </a:prstGeom>
          <a:noFill/>
          <a:ln w="9525">
            <a:noFill/>
            <a:miter lim="800000"/>
            <a:headEnd/>
            <a:tailEnd/>
          </a:ln>
          <a:effectLst/>
        </p:spPr>
        <p:txBody>
          <a:bodyPr tIns="10800"/>
          <a:lstStyle/>
          <a:p>
            <a:pPr algn="ctr">
              <a:defRPr/>
            </a:pPr>
            <a:r>
              <a:rPr lang="zh-CN" altLang="en-US" sz="1600" b="1">
                <a:solidFill>
                  <a:srgbClr val="005A58"/>
                </a:solidFill>
                <a:latin typeface="Arial" charset="0"/>
                <a:ea typeface="华文行楷" pitchFamily="2" charset="-122"/>
              </a:rPr>
              <a:t>北航仪器光电学院 </a:t>
            </a:r>
            <a:r>
              <a:rPr lang="zh-CN" altLang="en-US" sz="1600" b="1">
                <a:solidFill>
                  <a:srgbClr val="4D26F2"/>
                </a:solidFill>
                <a:latin typeface="Arial" charset="0"/>
                <a:ea typeface="华文行楷" pitchFamily="2" charset="-122"/>
              </a:rPr>
              <a:t>  </a:t>
            </a:r>
            <a:r>
              <a:rPr lang="zh-CN" altLang="en-US" sz="1600" b="1">
                <a:solidFill>
                  <a:srgbClr val="3366FF"/>
                </a:solidFill>
                <a:latin typeface="Arial" charset="0"/>
                <a:ea typeface="华文行楷" pitchFamily="2" charset="-122"/>
              </a:rPr>
              <a:t>  </a:t>
            </a:r>
            <a:r>
              <a:rPr lang="en-US" altLang="zh-CN" sz="1600" b="1">
                <a:solidFill>
                  <a:srgbClr val="990033"/>
                </a:solidFill>
                <a:latin typeface="Arial" charset="0"/>
                <a:ea typeface="华文行楷" pitchFamily="2" charset="-122"/>
              </a:rPr>
              <a:t>《</a:t>
            </a:r>
            <a:r>
              <a:rPr lang="zh-CN" altLang="en-US" sz="1600" b="1">
                <a:solidFill>
                  <a:srgbClr val="990033"/>
                </a:solidFill>
                <a:latin typeface="Arial" charset="0"/>
                <a:ea typeface="华文行楷" pitchFamily="2" charset="-122"/>
              </a:rPr>
              <a:t>电磁场理论</a:t>
            </a:r>
            <a:r>
              <a:rPr lang="en-US" altLang="zh-CN" sz="1600" b="1">
                <a:solidFill>
                  <a:srgbClr val="990033"/>
                </a:solidFill>
                <a:latin typeface="Arial" charset="0"/>
                <a:ea typeface="华文行楷" pitchFamily="2" charset="-122"/>
              </a:rPr>
              <a:t>》</a:t>
            </a:r>
            <a:r>
              <a:rPr lang="zh-CN" altLang="en-US" sz="1600" b="1">
                <a:solidFill>
                  <a:srgbClr val="990033"/>
                </a:solidFill>
                <a:latin typeface="Arial" charset="0"/>
                <a:ea typeface="华文行楷" pitchFamily="2" charset="-122"/>
              </a:rPr>
              <a:t>课程组</a:t>
            </a:r>
            <a:endParaRPr lang="zh-CN" altLang="en-US" sz="1600" b="1">
              <a:solidFill>
                <a:srgbClr val="990033"/>
              </a:solidFill>
              <a:latin typeface="Arial" charset="0"/>
              <a:ea typeface="隶书" pitchFamily="49" charset="-122"/>
            </a:endParaRPr>
          </a:p>
        </p:txBody>
      </p:sp>
    </p:spTree>
  </p:cSld>
  <p:clrMap bg1="dk2" tx1="lt1" bg2="dk1" tx2="lt2" accent1="accent1" accent2="accent2" accent3="accent3" accent4="accent4" accent5="accent5" accent6="accent6" hlink="hlink" folHlink="folHlink"/>
  <p:sldLayoutIdLst>
    <p:sldLayoutId id="2147483683" r:id="rId1"/>
    <p:sldLayoutId id="2147483682" r:id="rId2"/>
    <p:sldLayoutId id="2147483681" r:id="rId3"/>
    <p:sldLayoutId id="2147483680" r:id="rId4"/>
    <p:sldLayoutId id="2147483679" r:id="rId5"/>
    <p:sldLayoutId id="2147483678" r:id="rId6"/>
    <p:sldLayoutId id="2147483677" r:id="rId7"/>
    <p:sldLayoutId id="2147483676" r:id="rId8"/>
    <p:sldLayoutId id="2147483675" r:id="rId9"/>
    <p:sldLayoutId id="2147483674" r:id="rId10"/>
    <p:sldLayoutId id="2147483673" r:id="rId11"/>
    <p:sldLayoutId id="2147483672" r:id="rId12"/>
    <p:sldLayoutId id="2147483671" r:id="rId13"/>
  </p:sldLayoutIdLst>
  <p:transition/>
  <p:timing>
    <p:tnLst>
      <p:par>
        <p:cTn id="1" dur="indefinite" restart="never" nodeType="tmRoot"/>
      </p:par>
    </p:tnLst>
  </p:timing>
  <p:txStyles>
    <p:titleStyle>
      <a:lvl1pPr algn="ctr" rtl="0" eaLnBrk="0" fontAlgn="base" hangingPunct="0">
        <a:spcBef>
          <a:spcPct val="0"/>
        </a:spcBef>
        <a:spcAft>
          <a:spcPct val="0"/>
        </a:spcAft>
        <a:defRPr sz="4000">
          <a:solidFill>
            <a:srgbClr val="000000"/>
          </a:solidFill>
          <a:latin typeface="+mj-lt"/>
          <a:ea typeface="+mj-ea"/>
          <a:cs typeface="+mj-cs"/>
        </a:defRPr>
      </a:lvl1pPr>
      <a:lvl2pPr algn="ctr" rtl="0" eaLnBrk="0" fontAlgn="base" hangingPunct="0">
        <a:spcBef>
          <a:spcPct val="0"/>
        </a:spcBef>
        <a:spcAft>
          <a:spcPct val="0"/>
        </a:spcAft>
        <a:defRPr sz="4000">
          <a:solidFill>
            <a:srgbClr val="000000"/>
          </a:solidFill>
          <a:latin typeface="Arial" charset="0"/>
          <a:ea typeface="黑体" pitchFamily="49" charset="-122"/>
        </a:defRPr>
      </a:lvl2pPr>
      <a:lvl3pPr algn="ctr" rtl="0" eaLnBrk="0" fontAlgn="base" hangingPunct="0">
        <a:spcBef>
          <a:spcPct val="0"/>
        </a:spcBef>
        <a:spcAft>
          <a:spcPct val="0"/>
        </a:spcAft>
        <a:defRPr sz="4000">
          <a:solidFill>
            <a:srgbClr val="000000"/>
          </a:solidFill>
          <a:latin typeface="Arial" charset="0"/>
          <a:ea typeface="黑体" pitchFamily="49" charset="-122"/>
        </a:defRPr>
      </a:lvl3pPr>
      <a:lvl4pPr algn="ctr" rtl="0" eaLnBrk="0" fontAlgn="base" hangingPunct="0">
        <a:spcBef>
          <a:spcPct val="0"/>
        </a:spcBef>
        <a:spcAft>
          <a:spcPct val="0"/>
        </a:spcAft>
        <a:defRPr sz="4000">
          <a:solidFill>
            <a:srgbClr val="000000"/>
          </a:solidFill>
          <a:latin typeface="Arial" charset="0"/>
          <a:ea typeface="黑体" pitchFamily="49" charset="-122"/>
        </a:defRPr>
      </a:lvl4pPr>
      <a:lvl5pPr algn="ctr" rtl="0" eaLnBrk="0" fontAlgn="base" hangingPunct="0">
        <a:spcBef>
          <a:spcPct val="0"/>
        </a:spcBef>
        <a:spcAft>
          <a:spcPct val="0"/>
        </a:spcAft>
        <a:defRPr sz="4000">
          <a:solidFill>
            <a:srgbClr val="000000"/>
          </a:solidFill>
          <a:latin typeface="Arial" charset="0"/>
          <a:ea typeface="黑体" pitchFamily="49" charset="-122"/>
        </a:defRPr>
      </a:lvl5pPr>
      <a:lvl6pPr marL="457200" algn="ctr" rtl="0" fontAlgn="base">
        <a:spcBef>
          <a:spcPct val="0"/>
        </a:spcBef>
        <a:spcAft>
          <a:spcPct val="0"/>
        </a:spcAft>
        <a:defRPr sz="4000">
          <a:solidFill>
            <a:srgbClr val="000000"/>
          </a:solidFill>
          <a:latin typeface="Arial" charset="0"/>
          <a:ea typeface="黑体" pitchFamily="49" charset="-122"/>
        </a:defRPr>
      </a:lvl6pPr>
      <a:lvl7pPr marL="914400" algn="ctr" rtl="0" fontAlgn="base">
        <a:spcBef>
          <a:spcPct val="0"/>
        </a:spcBef>
        <a:spcAft>
          <a:spcPct val="0"/>
        </a:spcAft>
        <a:defRPr sz="4000">
          <a:solidFill>
            <a:srgbClr val="000000"/>
          </a:solidFill>
          <a:latin typeface="Arial" charset="0"/>
          <a:ea typeface="黑体" pitchFamily="49" charset="-122"/>
        </a:defRPr>
      </a:lvl7pPr>
      <a:lvl8pPr marL="1371600" algn="ctr" rtl="0" fontAlgn="base">
        <a:spcBef>
          <a:spcPct val="0"/>
        </a:spcBef>
        <a:spcAft>
          <a:spcPct val="0"/>
        </a:spcAft>
        <a:defRPr sz="4000">
          <a:solidFill>
            <a:srgbClr val="000000"/>
          </a:solidFill>
          <a:latin typeface="Arial" charset="0"/>
          <a:ea typeface="黑体" pitchFamily="49" charset="-122"/>
        </a:defRPr>
      </a:lvl8pPr>
      <a:lvl9pPr marL="1828800" algn="ctr" rtl="0" fontAlgn="base">
        <a:spcBef>
          <a:spcPct val="0"/>
        </a:spcBef>
        <a:spcAft>
          <a:spcPct val="0"/>
        </a:spcAft>
        <a:defRPr sz="4000">
          <a:solidFill>
            <a:srgbClr val="000000"/>
          </a:solidFill>
          <a:latin typeface="Arial" charset="0"/>
          <a:ea typeface="黑体" pitchFamily="49" charset="-122"/>
        </a:defRPr>
      </a:lvl9pPr>
    </p:titleStyle>
    <p:bodyStyle>
      <a:lvl1pPr marL="342900" indent="-342900" algn="l" rtl="0" eaLnBrk="0" fontAlgn="base" hangingPunct="0">
        <a:spcBef>
          <a:spcPct val="20000"/>
        </a:spcBef>
        <a:spcAft>
          <a:spcPct val="0"/>
        </a:spcAft>
        <a:buClr>
          <a:srgbClr val="000000"/>
        </a:buClr>
        <a:buSzPct val="60000"/>
        <a:buFont typeface="Wingdings" pitchFamily="2" charset="2"/>
        <a:buChar char="u"/>
        <a:defRPr sz="3200">
          <a:solidFill>
            <a:srgbClr val="000000"/>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a:solidFill>
            <a:srgbClr val="000000"/>
          </a:solidFill>
          <a:latin typeface="+mn-lt"/>
          <a:ea typeface="+mn-ea"/>
        </a:defRPr>
      </a:lvl2pPr>
      <a:lvl3pPr marL="1143000" indent="-228600" algn="l" rtl="0" eaLnBrk="0" fontAlgn="base" hangingPunct="0">
        <a:spcBef>
          <a:spcPct val="20000"/>
        </a:spcBef>
        <a:spcAft>
          <a:spcPct val="0"/>
        </a:spcAft>
        <a:buClr>
          <a:schemeClr val="hlink"/>
        </a:buClr>
        <a:buSzPct val="60000"/>
        <a:buFont typeface="Wingdings" pitchFamily="2" charset="2"/>
        <a:buChar char="u"/>
        <a:defRPr sz="2400">
          <a:solidFill>
            <a:srgbClr val="000000"/>
          </a:solidFill>
          <a:latin typeface="+mn-lt"/>
          <a:ea typeface="+mn-ea"/>
        </a:defRPr>
      </a:lvl3pPr>
      <a:lvl4pPr marL="1600200" indent="-228600" algn="l" rtl="0" eaLnBrk="0" fontAlgn="base" hangingPunct="0">
        <a:spcBef>
          <a:spcPct val="20000"/>
        </a:spcBef>
        <a:spcAft>
          <a:spcPct val="0"/>
        </a:spcAft>
        <a:buClr>
          <a:schemeClr val="tx1"/>
        </a:buClr>
        <a:buChar char="•"/>
        <a:defRPr sz="2000">
          <a:solidFill>
            <a:srgbClr val="000000"/>
          </a:solidFill>
          <a:latin typeface="+mn-lt"/>
          <a:ea typeface="+mn-ea"/>
        </a:defRPr>
      </a:lvl4pPr>
      <a:lvl5pPr marL="2057400" indent="-228600" algn="l" rtl="0" eaLnBrk="0" fontAlgn="base" hangingPunct="0">
        <a:spcBef>
          <a:spcPct val="20000"/>
        </a:spcBef>
        <a:spcAft>
          <a:spcPct val="0"/>
        </a:spcAft>
        <a:buClr>
          <a:srgbClr val="990033"/>
        </a:buClr>
        <a:buSzPct val="60000"/>
        <a:buFont typeface="Wingdings" pitchFamily="2" charset="2"/>
        <a:buChar char="u"/>
        <a:defRPr sz="2000">
          <a:solidFill>
            <a:srgbClr val="000000"/>
          </a:solidFill>
          <a:latin typeface="+mn-lt"/>
          <a:ea typeface="+mn-ea"/>
        </a:defRPr>
      </a:lvl5pPr>
      <a:lvl6pPr marL="2514600" indent="-228600" algn="l" rtl="0" fontAlgn="base">
        <a:spcBef>
          <a:spcPct val="20000"/>
        </a:spcBef>
        <a:spcAft>
          <a:spcPct val="0"/>
        </a:spcAft>
        <a:buClr>
          <a:srgbClr val="990033"/>
        </a:buClr>
        <a:buSzPct val="60000"/>
        <a:buFont typeface="Wingdings" pitchFamily="2" charset="2"/>
        <a:buChar char="u"/>
        <a:defRPr sz="2000">
          <a:solidFill>
            <a:srgbClr val="000000"/>
          </a:solidFill>
          <a:latin typeface="+mn-lt"/>
          <a:ea typeface="+mn-ea"/>
        </a:defRPr>
      </a:lvl6pPr>
      <a:lvl7pPr marL="2971800" indent="-228600" algn="l" rtl="0" fontAlgn="base">
        <a:spcBef>
          <a:spcPct val="20000"/>
        </a:spcBef>
        <a:spcAft>
          <a:spcPct val="0"/>
        </a:spcAft>
        <a:buClr>
          <a:srgbClr val="990033"/>
        </a:buClr>
        <a:buSzPct val="60000"/>
        <a:buFont typeface="Wingdings" pitchFamily="2" charset="2"/>
        <a:buChar char="u"/>
        <a:defRPr sz="2000">
          <a:solidFill>
            <a:srgbClr val="000000"/>
          </a:solidFill>
          <a:latin typeface="+mn-lt"/>
          <a:ea typeface="+mn-ea"/>
        </a:defRPr>
      </a:lvl7pPr>
      <a:lvl8pPr marL="3429000" indent="-228600" algn="l" rtl="0" fontAlgn="base">
        <a:spcBef>
          <a:spcPct val="20000"/>
        </a:spcBef>
        <a:spcAft>
          <a:spcPct val="0"/>
        </a:spcAft>
        <a:buClr>
          <a:srgbClr val="990033"/>
        </a:buClr>
        <a:buSzPct val="60000"/>
        <a:buFont typeface="Wingdings" pitchFamily="2" charset="2"/>
        <a:buChar char="u"/>
        <a:defRPr sz="2000">
          <a:solidFill>
            <a:srgbClr val="000000"/>
          </a:solidFill>
          <a:latin typeface="+mn-lt"/>
          <a:ea typeface="+mn-ea"/>
        </a:defRPr>
      </a:lvl8pPr>
      <a:lvl9pPr marL="3886200" indent="-228600" algn="l" rtl="0" fontAlgn="base">
        <a:spcBef>
          <a:spcPct val="20000"/>
        </a:spcBef>
        <a:spcAft>
          <a:spcPct val="0"/>
        </a:spcAft>
        <a:buClr>
          <a:srgbClr val="990033"/>
        </a:buClr>
        <a:buSzPct val="60000"/>
        <a:buFont typeface="Wingdings" pitchFamily="2" charset="2"/>
        <a:buChar char="u"/>
        <a:defRPr sz="2000">
          <a:solidFill>
            <a:srgbClr val="000000"/>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7.xml"/><Relationship Id="rId1" Type="http://schemas.openxmlformats.org/officeDocument/2006/relationships/vmlDrawing" Target="../drawings/vmlDrawing6.vml"/><Relationship Id="rId4" Type="http://schemas.openxmlformats.org/officeDocument/2006/relationships/oleObject" Target="../embeddings/oleObject13.bin"/></Relationships>
</file>

<file path=ppt/slides/_rels/slide11.xml.rels><?xml version="1.0" encoding="UTF-8" standalone="yes"?>
<Relationships xmlns="http://schemas.openxmlformats.org/package/2006/relationships"><Relationship Id="rId8" Type="http://schemas.openxmlformats.org/officeDocument/2006/relationships/oleObject" Target="../embeddings/oleObject18.bin"/><Relationship Id="rId3" Type="http://schemas.openxmlformats.org/officeDocument/2006/relationships/oleObject" Target="../embeddings/oleObject14.bin"/><Relationship Id="rId7" Type="http://schemas.openxmlformats.org/officeDocument/2006/relationships/oleObject" Target="../embeddings/oleObject17.bin"/><Relationship Id="rId2" Type="http://schemas.openxmlformats.org/officeDocument/2006/relationships/slideLayout" Target="../slideLayouts/slideLayout13.xml"/><Relationship Id="rId1" Type="http://schemas.openxmlformats.org/officeDocument/2006/relationships/vmlDrawing" Target="../drawings/vmlDrawing7.vml"/><Relationship Id="rId6" Type="http://schemas.openxmlformats.org/officeDocument/2006/relationships/image" Target="../media/image9.png"/><Relationship Id="rId5" Type="http://schemas.openxmlformats.org/officeDocument/2006/relationships/oleObject" Target="../embeddings/oleObject16.bin"/><Relationship Id="rId4" Type="http://schemas.openxmlformats.org/officeDocument/2006/relationships/oleObject" Target="../embeddings/oleObject15.bin"/><Relationship Id="rId9" Type="http://schemas.openxmlformats.org/officeDocument/2006/relationships/oleObject" Target="../embeddings/oleObject19.bin"/></Relationships>
</file>

<file path=ppt/slides/_rels/slide12.xml.rels><?xml version="1.0" encoding="UTF-8" standalone="yes"?>
<Relationships xmlns="http://schemas.openxmlformats.org/package/2006/relationships"><Relationship Id="rId8" Type="http://schemas.openxmlformats.org/officeDocument/2006/relationships/oleObject" Target="../embeddings/oleObject23.bin"/><Relationship Id="rId3" Type="http://schemas.openxmlformats.org/officeDocument/2006/relationships/oleObject" Target="../embeddings/oleObject20.bin"/><Relationship Id="rId7" Type="http://schemas.openxmlformats.org/officeDocument/2006/relationships/image" Target="../media/image37.png"/><Relationship Id="rId2" Type="http://schemas.openxmlformats.org/officeDocument/2006/relationships/slideLayout" Target="../slideLayouts/slideLayout7.xml"/><Relationship Id="rId1" Type="http://schemas.openxmlformats.org/officeDocument/2006/relationships/vmlDrawing" Target="../drawings/vmlDrawing8.vml"/><Relationship Id="rId6" Type="http://schemas.openxmlformats.org/officeDocument/2006/relationships/oleObject" Target="../embeddings/oleObject22.bin"/><Relationship Id="rId11" Type="http://schemas.openxmlformats.org/officeDocument/2006/relationships/oleObject" Target="../embeddings/oleObject26.bin"/><Relationship Id="rId5" Type="http://schemas.openxmlformats.org/officeDocument/2006/relationships/oleObject" Target="../embeddings/oleObject21.bin"/><Relationship Id="rId10" Type="http://schemas.openxmlformats.org/officeDocument/2006/relationships/oleObject" Target="../embeddings/oleObject25.bin"/><Relationship Id="rId4" Type="http://schemas.openxmlformats.org/officeDocument/2006/relationships/image" Target="../media/image36.png"/><Relationship Id="rId9" Type="http://schemas.openxmlformats.org/officeDocument/2006/relationships/oleObject" Target="../embeddings/oleObject24.bin"/></Relationships>
</file>

<file path=ppt/slides/_rels/slide1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slideLayout" Target="../slideLayouts/slideLayout7.xml"/><Relationship Id="rId1" Type="http://schemas.openxmlformats.org/officeDocument/2006/relationships/vmlDrawing" Target="../drawings/vmlDrawing9.vml"/><Relationship Id="rId6" Type="http://schemas.openxmlformats.org/officeDocument/2006/relationships/oleObject" Target="../embeddings/oleObject29.bin"/><Relationship Id="rId5" Type="http://schemas.openxmlformats.org/officeDocument/2006/relationships/oleObject" Target="../embeddings/oleObject28.bin"/><Relationship Id="rId4" Type="http://schemas.openxmlformats.org/officeDocument/2006/relationships/oleObject" Target="../embeddings/oleObject27.bin"/></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30.bin"/><Relationship Id="rId2" Type="http://schemas.openxmlformats.org/officeDocument/2006/relationships/slideLayout" Target="../slideLayouts/slideLayout7.xml"/><Relationship Id="rId1" Type="http://schemas.openxmlformats.org/officeDocument/2006/relationships/vmlDrawing" Target="../drawings/vmlDrawing10.vml"/><Relationship Id="rId5" Type="http://schemas.openxmlformats.org/officeDocument/2006/relationships/oleObject" Target="../embeddings/oleObject32.bin"/><Relationship Id="rId4" Type="http://schemas.openxmlformats.org/officeDocument/2006/relationships/oleObject" Target="../embeddings/oleObject31.bin"/></Relationships>
</file>

<file path=ppt/slides/_rels/slide15.xml.rels><?xml version="1.0" encoding="UTF-8" standalone="yes"?>
<Relationships xmlns="http://schemas.openxmlformats.org/package/2006/relationships"><Relationship Id="rId8" Type="http://schemas.openxmlformats.org/officeDocument/2006/relationships/oleObject" Target="../embeddings/oleObject37.bin"/><Relationship Id="rId3" Type="http://schemas.openxmlformats.org/officeDocument/2006/relationships/notesSlide" Target="../notesSlides/notesSlide1.xml"/><Relationship Id="rId7" Type="http://schemas.openxmlformats.org/officeDocument/2006/relationships/oleObject" Target="../embeddings/oleObject36.bin"/><Relationship Id="rId2" Type="http://schemas.openxmlformats.org/officeDocument/2006/relationships/slideLayout" Target="../slideLayouts/slideLayout7.xml"/><Relationship Id="rId1" Type="http://schemas.openxmlformats.org/officeDocument/2006/relationships/vmlDrawing" Target="../drawings/vmlDrawing11.vml"/><Relationship Id="rId6" Type="http://schemas.openxmlformats.org/officeDocument/2006/relationships/oleObject" Target="../embeddings/oleObject35.bin"/><Relationship Id="rId5" Type="http://schemas.openxmlformats.org/officeDocument/2006/relationships/oleObject" Target="../embeddings/oleObject34.bin"/><Relationship Id="rId4" Type="http://schemas.openxmlformats.org/officeDocument/2006/relationships/oleObject" Target="../embeddings/oleObject33.bin"/><Relationship Id="rId9" Type="http://schemas.openxmlformats.org/officeDocument/2006/relationships/oleObject" Target="../embeddings/oleObject38.bin"/></Relationships>
</file>

<file path=ppt/slides/_rels/slide16.xml.rels><?xml version="1.0" encoding="UTF-8" standalone="yes"?>
<Relationships xmlns="http://schemas.openxmlformats.org/package/2006/relationships"><Relationship Id="rId8" Type="http://schemas.openxmlformats.org/officeDocument/2006/relationships/image" Target="../media/image53.png"/><Relationship Id="rId3" Type="http://schemas.openxmlformats.org/officeDocument/2006/relationships/image" Target="../media/image36.png"/><Relationship Id="rId7" Type="http://schemas.openxmlformats.org/officeDocument/2006/relationships/oleObject" Target="../embeddings/oleObject42.bin"/><Relationship Id="rId2" Type="http://schemas.openxmlformats.org/officeDocument/2006/relationships/slideLayout" Target="../slideLayouts/slideLayout7.xml"/><Relationship Id="rId1" Type="http://schemas.openxmlformats.org/officeDocument/2006/relationships/vmlDrawing" Target="../drawings/vmlDrawing12.vml"/><Relationship Id="rId6" Type="http://schemas.openxmlformats.org/officeDocument/2006/relationships/oleObject" Target="../embeddings/oleObject41.bin"/><Relationship Id="rId5" Type="http://schemas.openxmlformats.org/officeDocument/2006/relationships/oleObject" Target="../embeddings/oleObject40.bin"/><Relationship Id="rId4" Type="http://schemas.openxmlformats.org/officeDocument/2006/relationships/oleObject" Target="../embeddings/oleObject39.bin"/></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7.xml"/><Relationship Id="rId1" Type="http://schemas.openxmlformats.org/officeDocument/2006/relationships/vmlDrawing" Target="../drawings/vmlDrawing13.vml"/><Relationship Id="rId5" Type="http://schemas.openxmlformats.org/officeDocument/2006/relationships/image" Target="../media/image55.png"/><Relationship Id="rId4" Type="http://schemas.openxmlformats.org/officeDocument/2006/relationships/oleObject" Target="../embeddings/oleObject43.bin"/></Relationships>
</file>

<file path=ppt/slides/_rels/slide18.xml.rels><?xml version="1.0" encoding="UTF-8" standalone="yes"?>
<Relationships xmlns="http://schemas.openxmlformats.org/package/2006/relationships"><Relationship Id="rId8" Type="http://schemas.openxmlformats.org/officeDocument/2006/relationships/oleObject" Target="../embeddings/oleObject46.bin"/><Relationship Id="rId3" Type="http://schemas.openxmlformats.org/officeDocument/2006/relationships/image" Target="../media/image61.png"/><Relationship Id="rId7" Type="http://schemas.openxmlformats.org/officeDocument/2006/relationships/image" Target="../media/image6.png"/><Relationship Id="rId2" Type="http://schemas.openxmlformats.org/officeDocument/2006/relationships/slideLayout" Target="../slideLayouts/slideLayout7.xml"/><Relationship Id="rId1" Type="http://schemas.openxmlformats.org/officeDocument/2006/relationships/vmlDrawing" Target="../drawings/vmlDrawing14.vml"/><Relationship Id="rId6" Type="http://schemas.openxmlformats.org/officeDocument/2006/relationships/oleObject" Target="../embeddings/oleObject45.bin"/><Relationship Id="rId5" Type="http://schemas.openxmlformats.org/officeDocument/2006/relationships/oleObject" Target="../embeddings/oleObject44.bin"/><Relationship Id="rId10" Type="http://schemas.openxmlformats.org/officeDocument/2006/relationships/oleObject" Target="../embeddings/oleObject48.bin"/><Relationship Id="rId4" Type="http://schemas.openxmlformats.org/officeDocument/2006/relationships/image" Target="../media/image36.png"/><Relationship Id="rId9" Type="http://schemas.openxmlformats.org/officeDocument/2006/relationships/oleObject" Target="../embeddings/oleObject47.bin"/></Relationships>
</file>

<file path=ppt/slides/_rels/slide19.xml.rels><?xml version="1.0" encoding="UTF-8" standalone="yes"?>
<Relationships xmlns="http://schemas.openxmlformats.org/package/2006/relationships"><Relationship Id="rId3" Type="http://schemas.openxmlformats.org/officeDocument/2006/relationships/image" Target="../media/image61.png"/><Relationship Id="rId7" Type="http://schemas.openxmlformats.org/officeDocument/2006/relationships/oleObject" Target="../embeddings/oleObject51.bin"/><Relationship Id="rId2" Type="http://schemas.openxmlformats.org/officeDocument/2006/relationships/slideLayout" Target="../slideLayouts/slideLayout7.xml"/><Relationship Id="rId1" Type="http://schemas.openxmlformats.org/officeDocument/2006/relationships/vmlDrawing" Target="../drawings/vmlDrawing15.vml"/><Relationship Id="rId6" Type="http://schemas.openxmlformats.org/officeDocument/2006/relationships/oleObject" Target="../embeddings/oleObject50.bin"/><Relationship Id="rId5" Type="http://schemas.openxmlformats.org/officeDocument/2006/relationships/oleObject" Target="../embeddings/oleObject49.bin"/><Relationship Id="rId4" Type="http://schemas.openxmlformats.org/officeDocument/2006/relationships/image" Target="../media/image3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8" Type="http://schemas.openxmlformats.org/officeDocument/2006/relationships/oleObject" Target="../embeddings/oleObject54.bin"/><Relationship Id="rId3" Type="http://schemas.openxmlformats.org/officeDocument/2006/relationships/image" Target="../media/image61.png"/><Relationship Id="rId7" Type="http://schemas.openxmlformats.org/officeDocument/2006/relationships/oleObject" Target="../embeddings/oleObject53.bin"/><Relationship Id="rId2" Type="http://schemas.openxmlformats.org/officeDocument/2006/relationships/slideLayout" Target="../slideLayouts/slideLayout7.xml"/><Relationship Id="rId1" Type="http://schemas.openxmlformats.org/officeDocument/2006/relationships/vmlDrawing" Target="../drawings/vmlDrawing16.vml"/><Relationship Id="rId6" Type="http://schemas.openxmlformats.org/officeDocument/2006/relationships/oleObject" Target="../embeddings/oleObject52.bin"/><Relationship Id="rId5" Type="http://schemas.openxmlformats.org/officeDocument/2006/relationships/image" Target="../media/image6.png"/><Relationship Id="rId10" Type="http://schemas.openxmlformats.org/officeDocument/2006/relationships/oleObject" Target="../embeddings/oleObject55.bin"/><Relationship Id="rId4" Type="http://schemas.openxmlformats.org/officeDocument/2006/relationships/image" Target="../media/image36.png"/><Relationship Id="rId9" Type="http://schemas.openxmlformats.org/officeDocument/2006/relationships/image" Target="../media/image68.png"/></Relationships>
</file>

<file path=ppt/slides/_rels/slide21.xml.rels><?xml version="1.0" encoding="UTF-8" standalone="yes"?>
<Relationships xmlns="http://schemas.openxmlformats.org/package/2006/relationships"><Relationship Id="rId3" Type="http://schemas.openxmlformats.org/officeDocument/2006/relationships/image" Target="../media/image61.png"/><Relationship Id="rId7" Type="http://schemas.openxmlformats.org/officeDocument/2006/relationships/oleObject" Target="../embeddings/oleObject58.bin"/><Relationship Id="rId2" Type="http://schemas.openxmlformats.org/officeDocument/2006/relationships/slideLayout" Target="../slideLayouts/slideLayout7.xml"/><Relationship Id="rId1" Type="http://schemas.openxmlformats.org/officeDocument/2006/relationships/vmlDrawing" Target="../drawings/vmlDrawing17.vml"/><Relationship Id="rId6" Type="http://schemas.openxmlformats.org/officeDocument/2006/relationships/oleObject" Target="../embeddings/oleObject57.bin"/><Relationship Id="rId5" Type="http://schemas.openxmlformats.org/officeDocument/2006/relationships/oleObject" Target="../embeddings/oleObject56.bin"/><Relationship Id="rId4" Type="http://schemas.openxmlformats.org/officeDocument/2006/relationships/image" Target="../media/image9.png"/></Relationships>
</file>

<file path=ppt/slides/_rels/slide22.xml.rels><?xml version="1.0" encoding="UTF-8" standalone="yes"?>
<Relationships xmlns="http://schemas.openxmlformats.org/package/2006/relationships"><Relationship Id="rId8" Type="http://schemas.openxmlformats.org/officeDocument/2006/relationships/oleObject" Target="../embeddings/oleObject64.bin"/><Relationship Id="rId13" Type="http://schemas.openxmlformats.org/officeDocument/2006/relationships/oleObject" Target="../embeddings/oleObject69.bin"/><Relationship Id="rId18" Type="http://schemas.openxmlformats.org/officeDocument/2006/relationships/oleObject" Target="../embeddings/oleObject74.bin"/><Relationship Id="rId3" Type="http://schemas.openxmlformats.org/officeDocument/2006/relationships/oleObject" Target="../embeddings/oleObject59.bin"/><Relationship Id="rId7" Type="http://schemas.openxmlformats.org/officeDocument/2006/relationships/oleObject" Target="../embeddings/oleObject63.bin"/><Relationship Id="rId12" Type="http://schemas.openxmlformats.org/officeDocument/2006/relationships/oleObject" Target="../embeddings/oleObject68.bin"/><Relationship Id="rId17" Type="http://schemas.openxmlformats.org/officeDocument/2006/relationships/oleObject" Target="../embeddings/oleObject73.bin"/><Relationship Id="rId2" Type="http://schemas.openxmlformats.org/officeDocument/2006/relationships/slideLayout" Target="../slideLayouts/slideLayout2.xml"/><Relationship Id="rId16" Type="http://schemas.openxmlformats.org/officeDocument/2006/relationships/oleObject" Target="../embeddings/oleObject72.bin"/><Relationship Id="rId1" Type="http://schemas.openxmlformats.org/officeDocument/2006/relationships/vmlDrawing" Target="../drawings/vmlDrawing18.vml"/><Relationship Id="rId6" Type="http://schemas.openxmlformats.org/officeDocument/2006/relationships/oleObject" Target="../embeddings/oleObject62.bin"/><Relationship Id="rId11" Type="http://schemas.openxmlformats.org/officeDocument/2006/relationships/oleObject" Target="../embeddings/oleObject67.bin"/><Relationship Id="rId5" Type="http://schemas.openxmlformats.org/officeDocument/2006/relationships/oleObject" Target="../embeddings/oleObject61.bin"/><Relationship Id="rId15" Type="http://schemas.openxmlformats.org/officeDocument/2006/relationships/oleObject" Target="../embeddings/oleObject71.bin"/><Relationship Id="rId10" Type="http://schemas.openxmlformats.org/officeDocument/2006/relationships/oleObject" Target="../embeddings/oleObject66.bin"/><Relationship Id="rId4" Type="http://schemas.openxmlformats.org/officeDocument/2006/relationships/oleObject" Target="../embeddings/oleObject60.bin"/><Relationship Id="rId9" Type="http://schemas.openxmlformats.org/officeDocument/2006/relationships/oleObject" Target="../embeddings/oleObject65.bin"/><Relationship Id="rId14" Type="http://schemas.openxmlformats.org/officeDocument/2006/relationships/oleObject" Target="../embeddings/oleObject70.bin"/></Relationships>
</file>

<file path=ppt/slides/_rels/slide23.xml.rels><?xml version="1.0" encoding="UTF-8" standalone="yes"?>
<Relationships xmlns="http://schemas.openxmlformats.org/package/2006/relationships"><Relationship Id="rId8" Type="http://schemas.openxmlformats.org/officeDocument/2006/relationships/oleObject" Target="../embeddings/oleObject80.bin"/><Relationship Id="rId3" Type="http://schemas.openxmlformats.org/officeDocument/2006/relationships/oleObject" Target="../embeddings/oleObject75.bin"/><Relationship Id="rId7" Type="http://schemas.openxmlformats.org/officeDocument/2006/relationships/oleObject" Target="../embeddings/oleObject79.bin"/><Relationship Id="rId2" Type="http://schemas.openxmlformats.org/officeDocument/2006/relationships/slideLayout" Target="../slideLayouts/slideLayout13.xml"/><Relationship Id="rId1" Type="http://schemas.openxmlformats.org/officeDocument/2006/relationships/vmlDrawing" Target="../drawings/vmlDrawing19.vml"/><Relationship Id="rId6" Type="http://schemas.openxmlformats.org/officeDocument/2006/relationships/oleObject" Target="../embeddings/oleObject78.bin"/><Relationship Id="rId5" Type="http://schemas.openxmlformats.org/officeDocument/2006/relationships/oleObject" Target="../embeddings/oleObject77.bin"/><Relationship Id="rId4" Type="http://schemas.openxmlformats.org/officeDocument/2006/relationships/oleObject" Target="../embeddings/oleObject76.bin"/></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81.bin"/><Relationship Id="rId2" Type="http://schemas.openxmlformats.org/officeDocument/2006/relationships/slideLayout" Target="../slideLayouts/slideLayout7.xml"/><Relationship Id="rId1" Type="http://schemas.openxmlformats.org/officeDocument/2006/relationships/vmlDrawing" Target="../drawings/vmlDrawing20.vml"/><Relationship Id="rId5" Type="http://schemas.openxmlformats.org/officeDocument/2006/relationships/oleObject" Target="../embeddings/oleObject83.bin"/><Relationship Id="rId4" Type="http://schemas.openxmlformats.org/officeDocument/2006/relationships/oleObject" Target="../embeddings/oleObject82.bin"/></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84.bin"/><Relationship Id="rId2" Type="http://schemas.openxmlformats.org/officeDocument/2006/relationships/slideLayout" Target="../slideLayouts/slideLayout7.xml"/><Relationship Id="rId1" Type="http://schemas.openxmlformats.org/officeDocument/2006/relationships/vmlDrawing" Target="../drawings/vmlDrawing21.vml"/><Relationship Id="rId6" Type="http://schemas.openxmlformats.org/officeDocument/2006/relationships/oleObject" Target="../embeddings/oleObject87.bin"/><Relationship Id="rId5" Type="http://schemas.openxmlformats.org/officeDocument/2006/relationships/oleObject" Target="../embeddings/oleObject86.bin"/><Relationship Id="rId4" Type="http://schemas.openxmlformats.org/officeDocument/2006/relationships/oleObject" Target="../embeddings/oleObject85.bin"/></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88.bin"/><Relationship Id="rId2" Type="http://schemas.openxmlformats.org/officeDocument/2006/relationships/slideLayout" Target="../slideLayouts/slideLayout7.xml"/><Relationship Id="rId1" Type="http://schemas.openxmlformats.org/officeDocument/2006/relationships/vmlDrawing" Target="../drawings/vmlDrawing22.vml"/><Relationship Id="rId5" Type="http://schemas.openxmlformats.org/officeDocument/2006/relationships/oleObject" Target="../embeddings/oleObject90.bin"/><Relationship Id="rId4" Type="http://schemas.openxmlformats.org/officeDocument/2006/relationships/oleObject" Target="../embeddings/oleObject89.bin"/></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91.bin"/><Relationship Id="rId2" Type="http://schemas.openxmlformats.org/officeDocument/2006/relationships/slideLayout" Target="../slideLayouts/slideLayout7.xml"/><Relationship Id="rId1" Type="http://schemas.openxmlformats.org/officeDocument/2006/relationships/vmlDrawing" Target="../drawings/vmlDrawing23.vml"/><Relationship Id="rId5" Type="http://schemas.openxmlformats.org/officeDocument/2006/relationships/oleObject" Target="../embeddings/oleObject93.bin"/><Relationship Id="rId4" Type="http://schemas.openxmlformats.org/officeDocument/2006/relationships/oleObject" Target="../embeddings/oleObject92.bin"/></Relationships>
</file>

<file path=ppt/slides/_rels/slide28.xml.rels><?xml version="1.0" encoding="UTF-8" standalone="yes"?>
<Relationships xmlns="http://schemas.openxmlformats.org/package/2006/relationships"><Relationship Id="rId8" Type="http://schemas.openxmlformats.org/officeDocument/2006/relationships/oleObject" Target="../embeddings/oleObject99.bin"/><Relationship Id="rId3" Type="http://schemas.openxmlformats.org/officeDocument/2006/relationships/oleObject" Target="../embeddings/oleObject94.bin"/><Relationship Id="rId7" Type="http://schemas.openxmlformats.org/officeDocument/2006/relationships/oleObject" Target="../embeddings/oleObject98.bin"/><Relationship Id="rId2" Type="http://schemas.openxmlformats.org/officeDocument/2006/relationships/slideLayout" Target="../slideLayouts/slideLayout7.xml"/><Relationship Id="rId1" Type="http://schemas.openxmlformats.org/officeDocument/2006/relationships/vmlDrawing" Target="../drawings/vmlDrawing24.vml"/><Relationship Id="rId6" Type="http://schemas.openxmlformats.org/officeDocument/2006/relationships/oleObject" Target="../embeddings/oleObject97.bin"/><Relationship Id="rId5" Type="http://schemas.openxmlformats.org/officeDocument/2006/relationships/oleObject" Target="../embeddings/oleObject96.bin"/><Relationship Id="rId4" Type="http://schemas.openxmlformats.org/officeDocument/2006/relationships/oleObject" Target="../embeddings/oleObject95.bin"/><Relationship Id="rId9" Type="http://schemas.openxmlformats.org/officeDocument/2006/relationships/oleObject" Target="../embeddings/oleObject100.bin"/></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101.bin"/><Relationship Id="rId2" Type="http://schemas.openxmlformats.org/officeDocument/2006/relationships/slideLayout" Target="../slideLayouts/slideLayout7.xml"/><Relationship Id="rId1" Type="http://schemas.openxmlformats.org/officeDocument/2006/relationships/vmlDrawing" Target="../drawings/vmlDrawing25.v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8" Type="http://schemas.openxmlformats.org/officeDocument/2006/relationships/oleObject" Target="../embeddings/oleObject106.bin"/><Relationship Id="rId3" Type="http://schemas.openxmlformats.org/officeDocument/2006/relationships/image" Target="../media/image36.png"/><Relationship Id="rId7" Type="http://schemas.openxmlformats.org/officeDocument/2006/relationships/oleObject" Target="../embeddings/oleObject105.bin"/><Relationship Id="rId2" Type="http://schemas.openxmlformats.org/officeDocument/2006/relationships/slideLayout" Target="../slideLayouts/slideLayout7.xml"/><Relationship Id="rId1" Type="http://schemas.openxmlformats.org/officeDocument/2006/relationships/vmlDrawing" Target="../drawings/vmlDrawing26.vml"/><Relationship Id="rId6" Type="http://schemas.openxmlformats.org/officeDocument/2006/relationships/oleObject" Target="../embeddings/oleObject104.bin"/><Relationship Id="rId5" Type="http://schemas.openxmlformats.org/officeDocument/2006/relationships/oleObject" Target="../embeddings/oleObject103.bin"/><Relationship Id="rId10" Type="http://schemas.openxmlformats.org/officeDocument/2006/relationships/oleObject" Target="../embeddings/oleObject108.bin"/><Relationship Id="rId4" Type="http://schemas.openxmlformats.org/officeDocument/2006/relationships/oleObject" Target="../embeddings/oleObject102.bin"/><Relationship Id="rId9" Type="http://schemas.openxmlformats.org/officeDocument/2006/relationships/oleObject" Target="../embeddings/oleObject107.bin"/></Relationships>
</file>

<file path=ppt/slides/_rels/slide31.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slideLayout" Target="../slideLayouts/slideLayout7.xml"/><Relationship Id="rId1" Type="http://schemas.openxmlformats.org/officeDocument/2006/relationships/vmlDrawing" Target="../drawings/vmlDrawing27.vml"/><Relationship Id="rId6" Type="http://schemas.openxmlformats.org/officeDocument/2006/relationships/oleObject" Target="../embeddings/oleObject110.bin"/><Relationship Id="rId5" Type="http://schemas.openxmlformats.org/officeDocument/2006/relationships/image" Target="../media/image36.png"/><Relationship Id="rId4" Type="http://schemas.openxmlformats.org/officeDocument/2006/relationships/oleObject" Target="../embeddings/oleObject109.bin"/></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111.bin"/><Relationship Id="rId2" Type="http://schemas.openxmlformats.org/officeDocument/2006/relationships/slideLayout" Target="../slideLayouts/slideLayout7.xml"/><Relationship Id="rId1" Type="http://schemas.openxmlformats.org/officeDocument/2006/relationships/vmlDrawing" Target="../drawings/vmlDrawing28.vml"/><Relationship Id="rId6" Type="http://schemas.openxmlformats.org/officeDocument/2006/relationships/oleObject" Target="../embeddings/oleObject113.bin"/><Relationship Id="rId5" Type="http://schemas.openxmlformats.org/officeDocument/2006/relationships/oleObject" Target="../embeddings/oleObject112.bin"/><Relationship Id="rId4" Type="http://schemas.openxmlformats.org/officeDocument/2006/relationships/image" Target="../media/image124.png"/></Relationships>
</file>

<file path=ppt/slides/_rels/slide33.xml.rels><?xml version="1.0" encoding="UTF-8" standalone="yes"?>
<Relationships xmlns="http://schemas.openxmlformats.org/package/2006/relationships"><Relationship Id="rId8" Type="http://schemas.openxmlformats.org/officeDocument/2006/relationships/oleObject" Target="../embeddings/oleObject117.bin"/><Relationship Id="rId3" Type="http://schemas.openxmlformats.org/officeDocument/2006/relationships/image" Target="../media/image61.png"/><Relationship Id="rId7" Type="http://schemas.openxmlformats.org/officeDocument/2006/relationships/oleObject" Target="../embeddings/oleObject116.bin"/><Relationship Id="rId2" Type="http://schemas.openxmlformats.org/officeDocument/2006/relationships/slideLayout" Target="../slideLayouts/slideLayout7.xml"/><Relationship Id="rId1" Type="http://schemas.openxmlformats.org/officeDocument/2006/relationships/vmlDrawing" Target="../drawings/vmlDrawing29.vml"/><Relationship Id="rId6" Type="http://schemas.openxmlformats.org/officeDocument/2006/relationships/oleObject" Target="../embeddings/oleObject115.bin"/><Relationship Id="rId5" Type="http://schemas.openxmlformats.org/officeDocument/2006/relationships/oleObject" Target="../embeddings/oleObject114.bin"/><Relationship Id="rId4" Type="http://schemas.openxmlformats.org/officeDocument/2006/relationships/image" Target="../media/image6.png"/><Relationship Id="rId9" Type="http://schemas.openxmlformats.org/officeDocument/2006/relationships/oleObject" Target="../embeddings/oleObject118.bin"/></Relationships>
</file>

<file path=ppt/slides/_rels/slide34.xml.rels><?xml version="1.0" encoding="UTF-8" standalone="yes"?>
<Relationships xmlns="http://schemas.openxmlformats.org/package/2006/relationships"><Relationship Id="rId8" Type="http://schemas.openxmlformats.org/officeDocument/2006/relationships/oleObject" Target="../embeddings/oleObject122.bin"/><Relationship Id="rId13" Type="http://schemas.openxmlformats.org/officeDocument/2006/relationships/oleObject" Target="../embeddings/oleObject127.bin"/><Relationship Id="rId3" Type="http://schemas.openxmlformats.org/officeDocument/2006/relationships/image" Target="../media/image61.png"/><Relationship Id="rId7" Type="http://schemas.openxmlformats.org/officeDocument/2006/relationships/oleObject" Target="../embeddings/oleObject121.bin"/><Relationship Id="rId12" Type="http://schemas.openxmlformats.org/officeDocument/2006/relationships/oleObject" Target="../embeddings/oleObject126.bin"/><Relationship Id="rId2" Type="http://schemas.openxmlformats.org/officeDocument/2006/relationships/slideLayout" Target="../slideLayouts/slideLayout7.xml"/><Relationship Id="rId1" Type="http://schemas.openxmlformats.org/officeDocument/2006/relationships/vmlDrawing" Target="../drawings/vmlDrawing30.vml"/><Relationship Id="rId6" Type="http://schemas.openxmlformats.org/officeDocument/2006/relationships/oleObject" Target="../embeddings/oleObject120.bin"/><Relationship Id="rId11" Type="http://schemas.openxmlformats.org/officeDocument/2006/relationships/oleObject" Target="../embeddings/oleObject125.bin"/><Relationship Id="rId5" Type="http://schemas.openxmlformats.org/officeDocument/2006/relationships/oleObject" Target="../embeddings/oleObject119.bin"/><Relationship Id="rId10" Type="http://schemas.openxmlformats.org/officeDocument/2006/relationships/oleObject" Target="../embeddings/oleObject124.bin"/><Relationship Id="rId4" Type="http://schemas.openxmlformats.org/officeDocument/2006/relationships/image" Target="../media/image36.png"/><Relationship Id="rId9" Type="http://schemas.openxmlformats.org/officeDocument/2006/relationships/oleObject" Target="../embeddings/oleObject123.bin"/></Relationships>
</file>

<file path=ppt/slides/_rels/slide35.xml.rels><?xml version="1.0" encoding="UTF-8" standalone="yes"?>
<Relationships xmlns="http://schemas.openxmlformats.org/package/2006/relationships"><Relationship Id="rId8" Type="http://schemas.openxmlformats.org/officeDocument/2006/relationships/oleObject" Target="../embeddings/oleObject131.bin"/><Relationship Id="rId3" Type="http://schemas.openxmlformats.org/officeDocument/2006/relationships/image" Target="../media/image143.png"/><Relationship Id="rId7" Type="http://schemas.openxmlformats.org/officeDocument/2006/relationships/oleObject" Target="../embeddings/oleObject130.bin"/><Relationship Id="rId2" Type="http://schemas.openxmlformats.org/officeDocument/2006/relationships/slideLayout" Target="../slideLayouts/slideLayout7.xml"/><Relationship Id="rId1" Type="http://schemas.openxmlformats.org/officeDocument/2006/relationships/vmlDrawing" Target="../drawings/vmlDrawing31.vml"/><Relationship Id="rId6" Type="http://schemas.openxmlformats.org/officeDocument/2006/relationships/oleObject" Target="../embeddings/oleObject129.bin"/><Relationship Id="rId5" Type="http://schemas.openxmlformats.org/officeDocument/2006/relationships/oleObject" Target="../embeddings/oleObject128.bin"/><Relationship Id="rId4" Type="http://schemas.openxmlformats.org/officeDocument/2006/relationships/image" Target="../media/image6.png"/></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132.bin"/><Relationship Id="rId2" Type="http://schemas.openxmlformats.org/officeDocument/2006/relationships/slideLayout" Target="../slideLayouts/slideLayout7.xml"/><Relationship Id="rId1" Type="http://schemas.openxmlformats.org/officeDocument/2006/relationships/vmlDrawing" Target="../drawings/vmlDrawing32.vml"/><Relationship Id="rId6" Type="http://schemas.openxmlformats.org/officeDocument/2006/relationships/image" Target="../media/image36.png"/><Relationship Id="rId5" Type="http://schemas.openxmlformats.org/officeDocument/2006/relationships/oleObject" Target="../embeddings/oleObject134.bin"/><Relationship Id="rId4" Type="http://schemas.openxmlformats.org/officeDocument/2006/relationships/oleObject" Target="../embeddings/oleObject133.bin"/></Relationships>
</file>

<file path=ppt/slides/_rels/slide37.xml.rels><?xml version="1.0" encoding="UTF-8" standalone="yes"?>
<Relationships xmlns="http://schemas.openxmlformats.org/package/2006/relationships"><Relationship Id="rId3" Type="http://schemas.openxmlformats.org/officeDocument/2006/relationships/image" Target="../media/image147.png"/><Relationship Id="rId2" Type="http://schemas.openxmlformats.org/officeDocument/2006/relationships/image" Target="../media/image36.png"/><Relationship Id="rId1" Type="http://schemas.openxmlformats.org/officeDocument/2006/relationships/slideLayout" Target="../slideLayouts/slideLayout13.xml"/><Relationship Id="rId6" Type="http://schemas.openxmlformats.org/officeDocument/2006/relationships/image" Target="../media/image150.png"/><Relationship Id="rId5" Type="http://schemas.openxmlformats.org/officeDocument/2006/relationships/image" Target="../media/image149.png"/><Relationship Id="rId4" Type="http://schemas.openxmlformats.org/officeDocument/2006/relationships/image" Target="../media/image148.png"/></Relationships>
</file>

<file path=ppt/slides/_rels/slide38.xml.rels><?xml version="1.0" encoding="UTF-8" standalone="yes"?>
<Relationships xmlns="http://schemas.openxmlformats.org/package/2006/relationships"><Relationship Id="rId8" Type="http://schemas.openxmlformats.org/officeDocument/2006/relationships/oleObject" Target="../embeddings/oleObject140.bin"/><Relationship Id="rId13" Type="http://schemas.openxmlformats.org/officeDocument/2006/relationships/oleObject" Target="../embeddings/oleObject145.bin"/><Relationship Id="rId3" Type="http://schemas.openxmlformats.org/officeDocument/2006/relationships/oleObject" Target="../embeddings/oleObject135.bin"/><Relationship Id="rId7" Type="http://schemas.openxmlformats.org/officeDocument/2006/relationships/oleObject" Target="../embeddings/oleObject139.bin"/><Relationship Id="rId12" Type="http://schemas.openxmlformats.org/officeDocument/2006/relationships/oleObject" Target="../embeddings/oleObject144.bin"/><Relationship Id="rId2" Type="http://schemas.openxmlformats.org/officeDocument/2006/relationships/slideLayout" Target="../slideLayouts/slideLayout7.xml"/><Relationship Id="rId1" Type="http://schemas.openxmlformats.org/officeDocument/2006/relationships/vmlDrawing" Target="../drawings/vmlDrawing33.vml"/><Relationship Id="rId6" Type="http://schemas.openxmlformats.org/officeDocument/2006/relationships/oleObject" Target="../embeddings/oleObject138.bin"/><Relationship Id="rId11" Type="http://schemas.openxmlformats.org/officeDocument/2006/relationships/oleObject" Target="../embeddings/oleObject143.bin"/><Relationship Id="rId5" Type="http://schemas.openxmlformats.org/officeDocument/2006/relationships/oleObject" Target="../embeddings/oleObject137.bin"/><Relationship Id="rId15" Type="http://schemas.openxmlformats.org/officeDocument/2006/relationships/oleObject" Target="../embeddings/oleObject147.bin"/><Relationship Id="rId10" Type="http://schemas.openxmlformats.org/officeDocument/2006/relationships/oleObject" Target="../embeddings/oleObject142.bin"/><Relationship Id="rId4" Type="http://schemas.openxmlformats.org/officeDocument/2006/relationships/oleObject" Target="../embeddings/oleObject136.bin"/><Relationship Id="rId9" Type="http://schemas.openxmlformats.org/officeDocument/2006/relationships/oleObject" Target="../embeddings/oleObject141.bin"/><Relationship Id="rId14" Type="http://schemas.openxmlformats.org/officeDocument/2006/relationships/oleObject" Target="../embeddings/oleObject146.bin"/></Relationships>
</file>

<file path=ppt/slides/_rels/slide39.xml.rels><?xml version="1.0" encoding="UTF-8" standalone="yes"?>
<Relationships xmlns="http://schemas.openxmlformats.org/package/2006/relationships"><Relationship Id="rId8" Type="http://schemas.openxmlformats.org/officeDocument/2006/relationships/oleObject" Target="../embeddings/oleObject153.bin"/><Relationship Id="rId3" Type="http://schemas.openxmlformats.org/officeDocument/2006/relationships/oleObject" Target="../embeddings/oleObject148.bin"/><Relationship Id="rId7" Type="http://schemas.openxmlformats.org/officeDocument/2006/relationships/oleObject" Target="../embeddings/oleObject152.bin"/><Relationship Id="rId2" Type="http://schemas.openxmlformats.org/officeDocument/2006/relationships/slideLayout" Target="../slideLayouts/slideLayout7.xml"/><Relationship Id="rId1" Type="http://schemas.openxmlformats.org/officeDocument/2006/relationships/vmlDrawing" Target="../drawings/vmlDrawing34.vml"/><Relationship Id="rId6" Type="http://schemas.openxmlformats.org/officeDocument/2006/relationships/oleObject" Target="../embeddings/oleObject151.bin"/><Relationship Id="rId5" Type="http://schemas.openxmlformats.org/officeDocument/2006/relationships/oleObject" Target="../embeddings/oleObject150.bin"/><Relationship Id="rId4" Type="http://schemas.openxmlformats.org/officeDocument/2006/relationships/oleObject" Target="../embeddings/oleObject149.bin"/></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xml"/><Relationship Id="rId1" Type="http://schemas.openxmlformats.org/officeDocument/2006/relationships/vmlDrawing" Target="../drawings/vmlDrawing1.vml"/><Relationship Id="rId4" Type="http://schemas.openxmlformats.org/officeDocument/2006/relationships/oleObject" Target="../embeddings/oleObject2.bin"/></Relationships>
</file>

<file path=ppt/slides/_rels/slide40.xml.rels><?xml version="1.0" encoding="UTF-8" standalone="yes"?>
<Relationships xmlns="http://schemas.openxmlformats.org/package/2006/relationships"><Relationship Id="rId8" Type="http://schemas.openxmlformats.org/officeDocument/2006/relationships/oleObject" Target="../embeddings/oleObject156.bin"/><Relationship Id="rId3" Type="http://schemas.openxmlformats.org/officeDocument/2006/relationships/image" Target="../media/image61.png"/><Relationship Id="rId7" Type="http://schemas.openxmlformats.org/officeDocument/2006/relationships/image" Target="../media/image173.png"/><Relationship Id="rId2" Type="http://schemas.openxmlformats.org/officeDocument/2006/relationships/slideLayout" Target="../slideLayouts/slideLayout7.xml"/><Relationship Id="rId1" Type="http://schemas.openxmlformats.org/officeDocument/2006/relationships/vmlDrawing" Target="../drawings/vmlDrawing35.vml"/><Relationship Id="rId6" Type="http://schemas.openxmlformats.org/officeDocument/2006/relationships/oleObject" Target="../embeddings/oleObject155.bin"/><Relationship Id="rId5" Type="http://schemas.openxmlformats.org/officeDocument/2006/relationships/oleObject" Target="../embeddings/oleObject154.bin"/><Relationship Id="rId4" Type="http://schemas.openxmlformats.org/officeDocument/2006/relationships/image" Target="../media/image36.png"/></Relationships>
</file>

<file path=ppt/slides/_rels/slide41.xml.rels><?xml version="1.0" encoding="UTF-8" standalone="yes"?>
<Relationships xmlns="http://schemas.openxmlformats.org/package/2006/relationships"><Relationship Id="rId8" Type="http://schemas.openxmlformats.org/officeDocument/2006/relationships/oleObject" Target="../embeddings/oleObject159.bin"/><Relationship Id="rId3" Type="http://schemas.openxmlformats.org/officeDocument/2006/relationships/image" Target="../media/image61.png"/><Relationship Id="rId7" Type="http://schemas.openxmlformats.org/officeDocument/2006/relationships/oleObject" Target="../embeddings/oleObject158.bin"/><Relationship Id="rId2" Type="http://schemas.openxmlformats.org/officeDocument/2006/relationships/slideLayout" Target="../slideLayouts/slideLayout7.xml"/><Relationship Id="rId1" Type="http://schemas.openxmlformats.org/officeDocument/2006/relationships/vmlDrawing" Target="../drawings/vmlDrawing36.vml"/><Relationship Id="rId6" Type="http://schemas.openxmlformats.org/officeDocument/2006/relationships/image" Target="../media/image179.png"/><Relationship Id="rId11" Type="http://schemas.openxmlformats.org/officeDocument/2006/relationships/oleObject" Target="../embeddings/oleObject162.bin"/><Relationship Id="rId5" Type="http://schemas.openxmlformats.org/officeDocument/2006/relationships/oleObject" Target="../embeddings/oleObject157.bin"/><Relationship Id="rId10" Type="http://schemas.openxmlformats.org/officeDocument/2006/relationships/oleObject" Target="../embeddings/oleObject161.bin"/><Relationship Id="rId4" Type="http://schemas.openxmlformats.org/officeDocument/2006/relationships/image" Target="../media/image36.png"/><Relationship Id="rId9" Type="http://schemas.openxmlformats.org/officeDocument/2006/relationships/oleObject" Target="../embeddings/oleObject160.bin"/></Relationships>
</file>

<file path=ppt/slides/_rels/slide42.xml.rels><?xml version="1.0" encoding="UTF-8" standalone="yes"?>
<Relationships xmlns="http://schemas.openxmlformats.org/package/2006/relationships"><Relationship Id="rId8" Type="http://schemas.openxmlformats.org/officeDocument/2006/relationships/oleObject" Target="../embeddings/oleObject166.bin"/><Relationship Id="rId3" Type="http://schemas.openxmlformats.org/officeDocument/2006/relationships/image" Target="../media/image61.png"/><Relationship Id="rId7" Type="http://schemas.openxmlformats.org/officeDocument/2006/relationships/oleObject" Target="../embeddings/oleObject165.bin"/><Relationship Id="rId2" Type="http://schemas.openxmlformats.org/officeDocument/2006/relationships/slideLayout" Target="../slideLayouts/slideLayout7.xml"/><Relationship Id="rId1" Type="http://schemas.openxmlformats.org/officeDocument/2006/relationships/vmlDrawing" Target="../drawings/vmlDrawing37.vml"/><Relationship Id="rId6" Type="http://schemas.openxmlformats.org/officeDocument/2006/relationships/oleObject" Target="../embeddings/oleObject164.bin"/><Relationship Id="rId5" Type="http://schemas.openxmlformats.org/officeDocument/2006/relationships/image" Target="../media/image6.png"/><Relationship Id="rId4" Type="http://schemas.openxmlformats.org/officeDocument/2006/relationships/oleObject" Target="../embeddings/oleObject163.bin"/></Relationships>
</file>

<file path=ppt/slides/_rels/slide43.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oleObject" Target="../embeddings/oleObject170.bin"/><Relationship Id="rId2" Type="http://schemas.openxmlformats.org/officeDocument/2006/relationships/slideLayout" Target="../slideLayouts/slideLayout7.xml"/><Relationship Id="rId1" Type="http://schemas.openxmlformats.org/officeDocument/2006/relationships/vmlDrawing" Target="../drawings/vmlDrawing38.vml"/><Relationship Id="rId6" Type="http://schemas.openxmlformats.org/officeDocument/2006/relationships/oleObject" Target="../embeddings/oleObject169.bin"/><Relationship Id="rId5" Type="http://schemas.openxmlformats.org/officeDocument/2006/relationships/oleObject" Target="../embeddings/oleObject168.bin"/><Relationship Id="rId4" Type="http://schemas.openxmlformats.org/officeDocument/2006/relationships/oleObject" Target="../embeddings/oleObject167.bin"/></Relationships>
</file>

<file path=ppt/slides/_rels/slide44.xml.rels><?xml version="1.0" encoding="UTF-8" standalone="yes"?>
<Relationships xmlns="http://schemas.openxmlformats.org/package/2006/relationships"><Relationship Id="rId3" Type="http://schemas.openxmlformats.org/officeDocument/2006/relationships/image" Target="../media/image189.png"/><Relationship Id="rId2" Type="http://schemas.openxmlformats.org/officeDocument/2006/relationships/image" Target="../media/image188.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45.xml.rels><?xml version="1.0" encoding="UTF-8" standalone="yes"?>
<Relationships xmlns="http://schemas.openxmlformats.org/package/2006/relationships"><Relationship Id="rId3" Type="http://schemas.openxmlformats.org/officeDocument/2006/relationships/image" Target="../media/image189.png"/><Relationship Id="rId2" Type="http://schemas.openxmlformats.org/officeDocument/2006/relationships/image" Target="../media/image188.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46.xml.rels><?xml version="1.0" encoding="UTF-8" standalone="yes"?>
<Relationships xmlns="http://schemas.openxmlformats.org/package/2006/relationships"><Relationship Id="rId8" Type="http://schemas.openxmlformats.org/officeDocument/2006/relationships/oleObject" Target="../embeddings/oleObject176.bin"/><Relationship Id="rId3" Type="http://schemas.openxmlformats.org/officeDocument/2006/relationships/oleObject" Target="../embeddings/oleObject171.bin"/><Relationship Id="rId7" Type="http://schemas.openxmlformats.org/officeDocument/2006/relationships/oleObject" Target="../embeddings/oleObject175.bin"/><Relationship Id="rId2" Type="http://schemas.openxmlformats.org/officeDocument/2006/relationships/slideLayout" Target="../slideLayouts/slideLayout7.xml"/><Relationship Id="rId1" Type="http://schemas.openxmlformats.org/officeDocument/2006/relationships/vmlDrawing" Target="../drawings/vmlDrawing39.vml"/><Relationship Id="rId6" Type="http://schemas.openxmlformats.org/officeDocument/2006/relationships/oleObject" Target="../embeddings/oleObject174.bin"/><Relationship Id="rId5" Type="http://schemas.openxmlformats.org/officeDocument/2006/relationships/oleObject" Target="../embeddings/oleObject173.bin"/><Relationship Id="rId4" Type="http://schemas.openxmlformats.org/officeDocument/2006/relationships/oleObject" Target="../embeddings/oleObject172.bin"/><Relationship Id="rId9" Type="http://schemas.openxmlformats.org/officeDocument/2006/relationships/oleObject" Target="../embeddings/oleObject177.bin"/></Relationships>
</file>

<file path=ppt/slides/_rels/slide47.xml.rels><?xml version="1.0" encoding="UTF-8" standalone="yes"?>
<Relationships xmlns="http://schemas.openxmlformats.org/package/2006/relationships"><Relationship Id="rId3" Type="http://schemas.openxmlformats.org/officeDocument/2006/relationships/image" Target="../media/image188.png"/><Relationship Id="rId2" Type="http://schemas.openxmlformats.org/officeDocument/2006/relationships/slideLayout" Target="../slideLayouts/slideLayout7.xml"/><Relationship Id="rId1" Type="http://schemas.openxmlformats.org/officeDocument/2006/relationships/vmlDrawing" Target="../drawings/vmlDrawing40.vml"/><Relationship Id="rId6" Type="http://schemas.openxmlformats.org/officeDocument/2006/relationships/oleObject" Target="../embeddings/oleObject180.bin"/><Relationship Id="rId5" Type="http://schemas.openxmlformats.org/officeDocument/2006/relationships/oleObject" Target="../embeddings/oleObject179.bin"/><Relationship Id="rId4" Type="http://schemas.openxmlformats.org/officeDocument/2006/relationships/oleObject" Target="../embeddings/oleObject178.bin"/></Relationships>
</file>

<file path=ppt/slides/_rels/slide48.xml.rels><?xml version="1.0" encoding="UTF-8" standalone="yes"?>
<Relationships xmlns="http://schemas.openxmlformats.org/package/2006/relationships"><Relationship Id="rId8" Type="http://schemas.openxmlformats.org/officeDocument/2006/relationships/oleObject" Target="../embeddings/oleObject185.bin"/><Relationship Id="rId3" Type="http://schemas.openxmlformats.org/officeDocument/2006/relationships/image" Target="../media/image36.png"/><Relationship Id="rId7" Type="http://schemas.openxmlformats.org/officeDocument/2006/relationships/oleObject" Target="../embeddings/oleObject184.bin"/><Relationship Id="rId12" Type="http://schemas.openxmlformats.org/officeDocument/2006/relationships/oleObject" Target="../embeddings/oleObject189.bin"/><Relationship Id="rId2" Type="http://schemas.openxmlformats.org/officeDocument/2006/relationships/slideLayout" Target="../slideLayouts/slideLayout7.xml"/><Relationship Id="rId1" Type="http://schemas.openxmlformats.org/officeDocument/2006/relationships/vmlDrawing" Target="../drawings/vmlDrawing41.vml"/><Relationship Id="rId6" Type="http://schemas.openxmlformats.org/officeDocument/2006/relationships/oleObject" Target="../embeddings/oleObject183.bin"/><Relationship Id="rId11" Type="http://schemas.openxmlformats.org/officeDocument/2006/relationships/oleObject" Target="../embeddings/oleObject188.bin"/><Relationship Id="rId5" Type="http://schemas.openxmlformats.org/officeDocument/2006/relationships/oleObject" Target="../embeddings/oleObject182.bin"/><Relationship Id="rId10" Type="http://schemas.openxmlformats.org/officeDocument/2006/relationships/oleObject" Target="../embeddings/oleObject187.bin"/><Relationship Id="rId4" Type="http://schemas.openxmlformats.org/officeDocument/2006/relationships/oleObject" Target="../embeddings/oleObject181.bin"/><Relationship Id="rId9" Type="http://schemas.openxmlformats.org/officeDocument/2006/relationships/oleObject" Target="../embeddings/oleObject186.bin"/></Relationships>
</file>

<file path=ppt/slides/_rels/slide49.xml.rels><?xml version="1.0" encoding="UTF-8" standalone="yes"?>
<Relationships xmlns="http://schemas.openxmlformats.org/package/2006/relationships"><Relationship Id="rId3" Type="http://schemas.openxmlformats.org/officeDocument/2006/relationships/image" Target="../media/image61.png"/><Relationship Id="rId7" Type="http://schemas.openxmlformats.org/officeDocument/2006/relationships/oleObject" Target="../embeddings/oleObject192.bin"/><Relationship Id="rId2" Type="http://schemas.openxmlformats.org/officeDocument/2006/relationships/slideLayout" Target="../slideLayouts/slideLayout7.xml"/><Relationship Id="rId1" Type="http://schemas.openxmlformats.org/officeDocument/2006/relationships/vmlDrawing" Target="../drawings/vmlDrawing42.vml"/><Relationship Id="rId6" Type="http://schemas.openxmlformats.org/officeDocument/2006/relationships/image" Target="../media/image6.png"/><Relationship Id="rId5" Type="http://schemas.openxmlformats.org/officeDocument/2006/relationships/oleObject" Target="../embeddings/oleObject191.bin"/><Relationship Id="rId4" Type="http://schemas.openxmlformats.org/officeDocument/2006/relationships/oleObject" Target="../embeddings/oleObject190.bin"/></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8" Type="http://schemas.openxmlformats.org/officeDocument/2006/relationships/oleObject" Target="../embeddings/oleObject197.bin"/><Relationship Id="rId3" Type="http://schemas.openxmlformats.org/officeDocument/2006/relationships/image" Target="../media/image36.png"/><Relationship Id="rId7" Type="http://schemas.openxmlformats.org/officeDocument/2006/relationships/oleObject" Target="../embeddings/oleObject196.bin"/><Relationship Id="rId12" Type="http://schemas.openxmlformats.org/officeDocument/2006/relationships/oleObject" Target="../embeddings/oleObject201.bin"/><Relationship Id="rId2" Type="http://schemas.openxmlformats.org/officeDocument/2006/relationships/slideLayout" Target="../slideLayouts/slideLayout7.xml"/><Relationship Id="rId1" Type="http://schemas.openxmlformats.org/officeDocument/2006/relationships/vmlDrawing" Target="../drawings/vmlDrawing43.vml"/><Relationship Id="rId6" Type="http://schemas.openxmlformats.org/officeDocument/2006/relationships/oleObject" Target="../embeddings/oleObject195.bin"/><Relationship Id="rId11" Type="http://schemas.openxmlformats.org/officeDocument/2006/relationships/oleObject" Target="../embeddings/oleObject200.bin"/><Relationship Id="rId5" Type="http://schemas.openxmlformats.org/officeDocument/2006/relationships/oleObject" Target="../embeddings/oleObject194.bin"/><Relationship Id="rId10" Type="http://schemas.openxmlformats.org/officeDocument/2006/relationships/oleObject" Target="../embeddings/oleObject199.bin"/><Relationship Id="rId4" Type="http://schemas.openxmlformats.org/officeDocument/2006/relationships/oleObject" Target="../embeddings/oleObject193.bin"/><Relationship Id="rId9" Type="http://schemas.openxmlformats.org/officeDocument/2006/relationships/oleObject" Target="../embeddings/oleObject198.bin"/></Relationships>
</file>

<file path=ppt/slides/_rels/slide51.xml.rels><?xml version="1.0" encoding="UTF-8" standalone="yes"?>
<Relationships xmlns="http://schemas.openxmlformats.org/package/2006/relationships"><Relationship Id="rId8" Type="http://schemas.openxmlformats.org/officeDocument/2006/relationships/oleObject" Target="../embeddings/oleObject206.bin"/><Relationship Id="rId3" Type="http://schemas.openxmlformats.org/officeDocument/2006/relationships/image" Target="../media/image61.png"/><Relationship Id="rId7" Type="http://schemas.openxmlformats.org/officeDocument/2006/relationships/oleObject" Target="../embeddings/oleObject205.bin"/><Relationship Id="rId2" Type="http://schemas.openxmlformats.org/officeDocument/2006/relationships/slideLayout" Target="../slideLayouts/slideLayout7.xml"/><Relationship Id="rId1" Type="http://schemas.openxmlformats.org/officeDocument/2006/relationships/vmlDrawing" Target="../drawings/vmlDrawing44.vml"/><Relationship Id="rId6" Type="http://schemas.openxmlformats.org/officeDocument/2006/relationships/oleObject" Target="../embeddings/oleObject204.bin"/><Relationship Id="rId5" Type="http://schemas.openxmlformats.org/officeDocument/2006/relationships/oleObject" Target="../embeddings/oleObject203.bin"/><Relationship Id="rId4" Type="http://schemas.openxmlformats.org/officeDocument/2006/relationships/oleObject" Target="../embeddings/oleObject202.bin"/><Relationship Id="rId9" Type="http://schemas.openxmlformats.org/officeDocument/2006/relationships/oleObject" Target="../embeddings/oleObject207.bin"/></Relationships>
</file>

<file path=ppt/slides/_rels/slide52.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oleObject" Target="../embeddings/oleObject210.bin"/><Relationship Id="rId2" Type="http://schemas.openxmlformats.org/officeDocument/2006/relationships/slideLayout" Target="../slideLayouts/slideLayout7.xml"/><Relationship Id="rId1" Type="http://schemas.openxmlformats.org/officeDocument/2006/relationships/vmlDrawing" Target="../drawings/vmlDrawing45.vml"/><Relationship Id="rId6" Type="http://schemas.openxmlformats.org/officeDocument/2006/relationships/oleObject" Target="../embeddings/oleObject209.bin"/><Relationship Id="rId5" Type="http://schemas.openxmlformats.org/officeDocument/2006/relationships/oleObject" Target="../embeddings/oleObject208.bin"/><Relationship Id="rId4" Type="http://schemas.openxmlformats.org/officeDocument/2006/relationships/image" Target="../media/image229.png"/></Relationships>
</file>

<file path=ppt/slides/_rels/slide53.xml.rels><?xml version="1.0" encoding="UTF-8" standalone="yes"?>
<Relationships xmlns="http://schemas.openxmlformats.org/package/2006/relationships"><Relationship Id="rId3" Type="http://schemas.openxmlformats.org/officeDocument/2006/relationships/image" Target="../media/image230.pn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231.png"/></Relationships>
</file>

<file path=ppt/slides/_rels/slide54.xml.rels><?xml version="1.0" encoding="UTF-8" standalone="yes"?>
<Relationships xmlns="http://schemas.openxmlformats.org/package/2006/relationships"><Relationship Id="rId8" Type="http://schemas.openxmlformats.org/officeDocument/2006/relationships/oleObject" Target="../embeddings/oleObject215.bin"/><Relationship Id="rId3" Type="http://schemas.openxmlformats.org/officeDocument/2006/relationships/image" Target="../media/image6.png"/><Relationship Id="rId7" Type="http://schemas.openxmlformats.org/officeDocument/2006/relationships/oleObject" Target="../embeddings/oleObject214.bin"/><Relationship Id="rId2" Type="http://schemas.openxmlformats.org/officeDocument/2006/relationships/slideLayout" Target="../slideLayouts/slideLayout7.xml"/><Relationship Id="rId1" Type="http://schemas.openxmlformats.org/officeDocument/2006/relationships/vmlDrawing" Target="../drawings/vmlDrawing46.vml"/><Relationship Id="rId6" Type="http://schemas.openxmlformats.org/officeDocument/2006/relationships/oleObject" Target="../embeddings/oleObject213.bin"/><Relationship Id="rId5" Type="http://schemas.openxmlformats.org/officeDocument/2006/relationships/oleObject" Target="../embeddings/oleObject212.bin"/><Relationship Id="rId4" Type="http://schemas.openxmlformats.org/officeDocument/2006/relationships/oleObject" Target="../embeddings/oleObject211.bin"/><Relationship Id="rId9" Type="http://schemas.openxmlformats.org/officeDocument/2006/relationships/image" Target="../media/image229.png"/></Relationships>
</file>

<file path=ppt/slides/_rels/slide55.xml.rels><?xml version="1.0" encoding="UTF-8" standalone="yes"?>
<Relationships xmlns="http://schemas.openxmlformats.org/package/2006/relationships"><Relationship Id="rId8" Type="http://schemas.openxmlformats.org/officeDocument/2006/relationships/oleObject" Target="../embeddings/oleObject220.bin"/><Relationship Id="rId3" Type="http://schemas.openxmlformats.org/officeDocument/2006/relationships/image" Target="../media/image6.png"/><Relationship Id="rId7" Type="http://schemas.openxmlformats.org/officeDocument/2006/relationships/oleObject" Target="../embeddings/oleObject219.bin"/><Relationship Id="rId2" Type="http://schemas.openxmlformats.org/officeDocument/2006/relationships/slideLayout" Target="../slideLayouts/slideLayout7.xml"/><Relationship Id="rId1" Type="http://schemas.openxmlformats.org/officeDocument/2006/relationships/vmlDrawing" Target="../drawings/vmlDrawing47.vml"/><Relationship Id="rId6" Type="http://schemas.openxmlformats.org/officeDocument/2006/relationships/oleObject" Target="../embeddings/oleObject218.bin"/><Relationship Id="rId5" Type="http://schemas.openxmlformats.org/officeDocument/2006/relationships/oleObject" Target="../embeddings/oleObject217.bin"/><Relationship Id="rId4" Type="http://schemas.openxmlformats.org/officeDocument/2006/relationships/oleObject" Target="../embeddings/oleObject216.bin"/></Relationships>
</file>

<file path=ppt/slides/_rels/slide56.xml.rels><?xml version="1.0" encoding="UTF-8" standalone="yes"?>
<Relationships xmlns="http://schemas.openxmlformats.org/package/2006/relationships"><Relationship Id="rId8" Type="http://schemas.openxmlformats.org/officeDocument/2006/relationships/oleObject" Target="../embeddings/oleObject226.bin"/><Relationship Id="rId3" Type="http://schemas.openxmlformats.org/officeDocument/2006/relationships/oleObject" Target="../embeddings/oleObject221.bin"/><Relationship Id="rId7" Type="http://schemas.openxmlformats.org/officeDocument/2006/relationships/oleObject" Target="../embeddings/oleObject225.bin"/><Relationship Id="rId2" Type="http://schemas.openxmlformats.org/officeDocument/2006/relationships/slideLayout" Target="../slideLayouts/slideLayout7.xml"/><Relationship Id="rId1" Type="http://schemas.openxmlformats.org/officeDocument/2006/relationships/vmlDrawing" Target="../drawings/vmlDrawing48.vml"/><Relationship Id="rId6" Type="http://schemas.openxmlformats.org/officeDocument/2006/relationships/oleObject" Target="../embeddings/oleObject224.bin"/><Relationship Id="rId5" Type="http://schemas.openxmlformats.org/officeDocument/2006/relationships/oleObject" Target="../embeddings/oleObject223.bin"/><Relationship Id="rId10" Type="http://schemas.openxmlformats.org/officeDocument/2006/relationships/image" Target="../media/image249.png"/><Relationship Id="rId4" Type="http://schemas.openxmlformats.org/officeDocument/2006/relationships/oleObject" Target="../embeddings/oleObject222.bin"/><Relationship Id="rId9" Type="http://schemas.openxmlformats.org/officeDocument/2006/relationships/oleObject" Target="../embeddings/oleObject227.bin"/></Relationships>
</file>

<file path=ppt/slides/_rels/slide57.xml.rels><?xml version="1.0" encoding="UTF-8" standalone="yes"?>
<Relationships xmlns="http://schemas.openxmlformats.org/package/2006/relationships"><Relationship Id="rId3" Type="http://schemas.openxmlformats.org/officeDocument/2006/relationships/image" Target="../media/image250.jpeg"/><Relationship Id="rId2" Type="http://schemas.openxmlformats.org/officeDocument/2006/relationships/hyperlink" Target="http://image.baidu.com/i?ct=503316480&amp;z=0&amp;tn=baiduimagedetail&amp;ipn=d&amp;word=%E5%90%8C%E8%BD%B4%E7%94%B5%E7%BC%86&amp;step_word=&amp;ie=utf-8&amp;in=15549&amp;cl=2&amp;lm=-1&amp;st=-1&amp;cs=1501404048,692962314&amp;os=4117482724,2697599280&amp;pn=24&amp;rn=1&amp;di=64287736260&amp;ln=1000&amp;fr=&amp;&amp;fmq=1413123924171_R&amp;ic=&amp;s=&amp;se=&amp;sme=0&amp;tab=&amp;width=&amp;height=&amp;face=&amp;is=&amp;istype=2&amp;ist=&amp;jit=&amp;objurl=http://b.img.youboy.com/20109/27/g3_6244878.jpg&amp;adpicid=0" TargetMode="External"/><Relationship Id="rId1" Type="http://schemas.openxmlformats.org/officeDocument/2006/relationships/slideLayout" Target="../slideLayouts/slideLayout7.xml"/><Relationship Id="rId5" Type="http://schemas.openxmlformats.org/officeDocument/2006/relationships/image" Target="../media/image251.jpeg"/><Relationship Id="rId4" Type="http://schemas.openxmlformats.org/officeDocument/2006/relationships/hyperlink" Target="http://image.baidu.com/i?ct=503316480&amp;z=0&amp;tn=baiduimagedetail&amp;ipn=d&amp;word=%E5%90%8C%E8%BD%B4%E7%94%B5%E7%BC%86&amp;step_word=&amp;ie=utf-8&amp;in=8009&amp;cl=2&amp;lm=-1&amp;st=-1&amp;cs=3236139987,2555987141&amp;os=3641716467,3835013148&amp;pn=18&amp;rn=1&amp;di=12344053370&amp;ln=1000&amp;fr=&amp;&amp;fmq=1413123924171_R&amp;ic=&amp;s=&amp;se=&amp;sme=0&amp;tab=&amp;width=&amp;height=&amp;face=&amp;is=&amp;istype=2&amp;ist=&amp;jit=&amp;objurl=http://www.expo800.com/hdwiki/dimages/5ef34ba2f8bc0de25ba9c9746e84be05.jpg&amp;adpicid=0" TargetMode="External"/></Relationships>
</file>

<file path=ppt/slides/_rels/slide58.xml.rels><?xml version="1.0" encoding="UTF-8" standalone="yes"?>
<Relationships xmlns="http://schemas.openxmlformats.org/package/2006/relationships"><Relationship Id="rId8" Type="http://schemas.openxmlformats.org/officeDocument/2006/relationships/oleObject" Target="../embeddings/oleObject233.bin"/><Relationship Id="rId3" Type="http://schemas.openxmlformats.org/officeDocument/2006/relationships/oleObject" Target="../embeddings/oleObject228.bin"/><Relationship Id="rId7" Type="http://schemas.openxmlformats.org/officeDocument/2006/relationships/oleObject" Target="../embeddings/oleObject232.bin"/><Relationship Id="rId2" Type="http://schemas.openxmlformats.org/officeDocument/2006/relationships/slideLayout" Target="../slideLayouts/slideLayout7.xml"/><Relationship Id="rId1" Type="http://schemas.openxmlformats.org/officeDocument/2006/relationships/vmlDrawing" Target="../drawings/vmlDrawing49.vml"/><Relationship Id="rId6" Type="http://schemas.openxmlformats.org/officeDocument/2006/relationships/oleObject" Target="../embeddings/oleObject231.bin"/><Relationship Id="rId11" Type="http://schemas.openxmlformats.org/officeDocument/2006/relationships/oleObject" Target="../embeddings/oleObject236.bin"/><Relationship Id="rId5" Type="http://schemas.openxmlformats.org/officeDocument/2006/relationships/oleObject" Target="../embeddings/oleObject230.bin"/><Relationship Id="rId10" Type="http://schemas.openxmlformats.org/officeDocument/2006/relationships/oleObject" Target="../embeddings/oleObject235.bin"/><Relationship Id="rId4" Type="http://schemas.openxmlformats.org/officeDocument/2006/relationships/oleObject" Target="../embeddings/oleObject229.bin"/><Relationship Id="rId9" Type="http://schemas.openxmlformats.org/officeDocument/2006/relationships/oleObject" Target="../embeddings/oleObject234.bin"/></Relationships>
</file>

<file path=ppt/slides/_rels/slide59.xml.rels><?xml version="1.0" encoding="UTF-8" standalone="yes"?>
<Relationships xmlns="http://schemas.openxmlformats.org/package/2006/relationships"><Relationship Id="rId8" Type="http://schemas.openxmlformats.org/officeDocument/2006/relationships/oleObject" Target="../embeddings/oleObject242.bin"/><Relationship Id="rId13" Type="http://schemas.openxmlformats.org/officeDocument/2006/relationships/image" Target="../media/image271.png"/><Relationship Id="rId3" Type="http://schemas.openxmlformats.org/officeDocument/2006/relationships/oleObject" Target="../embeddings/oleObject237.bin"/><Relationship Id="rId7" Type="http://schemas.openxmlformats.org/officeDocument/2006/relationships/oleObject" Target="../embeddings/oleObject241.bin"/><Relationship Id="rId12" Type="http://schemas.openxmlformats.org/officeDocument/2006/relationships/oleObject" Target="../embeddings/oleObject246.bin"/><Relationship Id="rId2" Type="http://schemas.openxmlformats.org/officeDocument/2006/relationships/slideLayout" Target="../slideLayouts/slideLayout7.xml"/><Relationship Id="rId16" Type="http://schemas.openxmlformats.org/officeDocument/2006/relationships/oleObject" Target="../embeddings/oleObject249.bin"/><Relationship Id="rId1" Type="http://schemas.openxmlformats.org/officeDocument/2006/relationships/vmlDrawing" Target="../drawings/vmlDrawing50.vml"/><Relationship Id="rId6" Type="http://schemas.openxmlformats.org/officeDocument/2006/relationships/oleObject" Target="../embeddings/oleObject240.bin"/><Relationship Id="rId11" Type="http://schemas.openxmlformats.org/officeDocument/2006/relationships/oleObject" Target="../embeddings/oleObject245.bin"/><Relationship Id="rId5" Type="http://schemas.openxmlformats.org/officeDocument/2006/relationships/oleObject" Target="../embeddings/oleObject239.bin"/><Relationship Id="rId15" Type="http://schemas.openxmlformats.org/officeDocument/2006/relationships/oleObject" Target="../embeddings/oleObject248.bin"/><Relationship Id="rId10" Type="http://schemas.openxmlformats.org/officeDocument/2006/relationships/oleObject" Target="../embeddings/oleObject244.bin"/><Relationship Id="rId4" Type="http://schemas.openxmlformats.org/officeDocument/2006/relationships/oleObject" Target="../embeddings/oleObject238.bin"/><Relationship Id="rId9" Type="http://schemas.openxmlformats.org/officeDocument/2006/relationships/oleObject" Target="../embeddings/oleObject243.bin"/><Relationship Id="rId14" Type="http://schemas.openxmlformats.org/officeDocument/2006/relationships/oleObject" Target="../embeddings/oleObject247.bin"/></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oleObject" Target="../embeddings/oleObject4.bin"/></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13.png"/><Relationship Id="rId5" Type="http://schemas.openxmlformats.org/officeDocument/2006/relationships/image" Target="../media/image9.png"/><Relationship Id="rId4" Type="http://schemas.openxmlformats.org/officeDocument/2006/relationships/oleObject" Target="../embeddings/oleObject6.bin"/></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16.png"/><Relationship Id="rId5" Type="http://schemas.openxmlformats.org/officeDocument/2006/relationships/image" Target="../media/image9.png"/><Relationship Id="rId4" Type="http://schemas.openxmlformats.org/officeDocument/2006/relationships/oleObject" Target="../embeddings/oleObject8.bin"/></Relationships>
</file>

<file path=ppt/slides/_rels/slide9.xml.rels><?xml version="1.0" encoding="UTF-8" standalone="yes"?>
<Relationships xmlns="http://schemas.openxmlformats.org/package/2006/relationships"><Relationship Id="rId8" Type="http://schemas.openxmlformats.org/officeDocument/2006/relationships/hyperlink" Target="http://wenku.baidu.com/view/04da861cfc4ffe473368abb1.html" TargetMode="External"/><Relationship Id="rId3" Type="http://schemas.openxmlformats.org/officeDocument/2006/relationships/oleObject" Target="../embeddings/oleObject9.bin"/><Relationship Id="rId7" Type="http://schemas.openxmlformats.org/officeDocument/2006/relationships/image" Target="../media/image21.png"/><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9.png"/><Relationship Id="rId5" Type="http://schemas.openxmlformats.org/officeDocument/2006/relationships/oleObject" Target="../embeddings/oleObject11.bin"/><Relationship Id="rId4" Type="http://schemas.openxmlformats.org/officeDocument/2006/relationships/oleObject" Target="../embeddings/oleObject10.bin"/><Relationship Id="rId9" Type="http://schemas.openxmlformats.org/officeDocument/2006/relationships/oleObject" Target="../embeddings/oleObject12.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2"/>
          <p:cNvSpPr>
            <a:spLocks noGrp="1" noChangeArrowheads="1"/>
          </p:cNvSpPr>
          <p:nvPr>
            <p:ph type="title"/>
          </p:nvPr>
        </p:nvSpPr>
        <p:spPr>
          <a:xfrm>
            <a:off x="160338" y="598488"/>
            <a:ext cx="8229600" cy="809625"/>
          </a:xfrm>
        </p:spPr>
        <p:txBody>
          <a:bodyPr/>
          <a:lstStyle/>
          <a:p>
            <a:pPr eaLnBrk="1" hangingPunct="1"/>
            <a:r>
              <a:rPr lang="zh-CN" altLang="en-US" sz="3200" b="1" smtClean="0">
                <a:solidFill>
                  <a:srgbClr val="002060"/>
                </a:solidFill>
                <a:latin typeface="幼圆" pitchFamily="49" charset="-122"/>
                <a:ea typeface="幼圆" pitchFamily="49" charset="-122"/>
              </a:rPr>
              <a:t>第二章  电磁场的基本规律</a:t>
            </a:r>
          </a:p>
        </p:txBody>
      </p:sp>
      <p:sp>
        <p:nvSpPr>
          <p:cNvPr id="59394" name="Text Box 3"/>
          <p:cNvSpPr txBox="1">
            <a:spLocks noChangeArrowheads="1"/>
          </p:cNvSpPr>
          <p:nvPr/>
        </p:nvSpPr>
        <p:spPr bwMode="auto">
          <a:xfrm>
            <a:off x="920750" y="1631950"/>
            <a:ext cx="7953375" cy="854075"/>
          </a:xfrm>
          <a:prstGeom prst="rect">
            <a:avLst/>
          </a:prstGeom>
          <a:noFill/>
          <a:ln w="9525">
            <a:noFill/>
            <a:miter lim="800000"/>
            <a:headEnd/>
            <a:tailEnd/>
          </a:ln>
        </p:spPr>
        <p:txBody>
          <a:bodyPr>
            <a:spAutoFit/>
          </a:bodyPr>
          <a:lstStyle/>
          <a:p>
            <a:pPr>
              <a:spcBef>
                <a:spcPct val="50000"/>
              </a:spcBef>
            </a:pPr>
            <a:r>
              <a:rPr lang="zh-CN" altLang="en-US" sz="2000" b="1">
                <a:solidFill>
                  <a:srgbClr val="006600"/>
                </a:solidFill>
                <a:latin typeface="幼圆" pitchFamily="49" charset="-122"/>
                <a:ea typeface="幼圆" pitchFamily="49" charset="-122"/>
              </a:rPr>
              <a:t>本章主要讲解电磁场理论基本理论和基本规律。</a:t>
            </a:r>
          </a:p>
          <a:p>
            <a:pPr>
              <a:spcBef>
                <a:spcPct val="50000"/>
              </a:spcBef>
            </a:pPr>
            <a:r>
              <a:rPr lang="zh-CN" altLang="en-US" sz="2000" b="1">
                <a:solidFill>
                  <a:srgbClr val="000099"/>
                </a:solidFill>
                <a:latin typeface="幼圆" pitchFamily="49" charset="-122"/>
                <a:ea typeface="幼圆" pitchFamily="49" charset="-122"/>
              </a:rPr>
              <a:t>主要内容包括：</a:t>
            </a:r>
          </a:p>
        </p:txBody>
      </p:sp>
      <p:sp>
        <p:nvSpPr>
          <p:cNvPr id="59395" name="Rectangle 4"/>
          <p:cNvSpPr>
            <a:spLocks noChangeArrowheads="1"/>
          </p:cNvSpPr>
          <p:nvPr/>
        </p:nvSpPr>
        <p:spPr bwMode="auto">
          <a:xfrm>
            <a:off x="2054225" y="2717800"/>
            <a:ext cx="5437188" cy="2835275"/>
          </a:xfrm>
          <a:prstGeom prst="rect">
            <a:avLst/>
          </a:prstGeom>
          <a:noFill/>
          <a:ln w="9525">
            <a:noFill/>
            <a:miter lim="800000"/>
            <a:headEnd/>
            <a:tailEnd/>
          </a:ln>
        </p:spPr>
        <p:txBody>
          <a:bodyPr>
            <a:spAutoFit/>
          </a:bodyPr>
          <a:lstStyle/>
          <a:p>
            <a:pPr>
              <a:lnSpc>
                <a:spcPct val="150000"/>
              </a:lnSpc>
              <a:buFont typeface="Wingdings" pitchFamily="2" charset="2"/>
              <a:buChar char="p"/>
            </a:pPr>
            <a:r>
              <a:rPr lang="en-US" altLang="zh-CN" sz="2000" dirty="0">
                <a:solidFill>
                  <a:srgbClr val="000099"/>
                </a:solidFill>
                <a:latin typeface="幼圆" pitchFamily="49" charset="-122"/>
                <a:ea typeface="幼圆" pitchFamily="49" charset="-122"/>
              </a:rPr>
              <a:t> </a:t>
            </a:r>
            <a:r>
              <a:rPr lang="zh-CN" altLang="en-US" sz="2000" b="1" dirty="0">
                <a:solidFill>
                  <a:srgbClr val="000099"/>
                </a:solidFill>
                <a:latin typeface="幼圆" pitchFamily="49" charset="-122"/>
                <a:ea typeface="幼圆" pitchFamily="49" charset="-122"/>
              </a:rPr>
              <a:t>电荷、电流及电荷守恒定律</a:t>
            </a:r>
          </a:p>
          <a:p>
            <a:pPr>
              <a:lnSpc>
                <a:spcPct val="150000"/>
              </a:lnSpc>
              <a:buFont typeface="Wingdings" pitchFamily="2" charset="2"/>
              <a:buChar char="p"/>
            </a:pPr>
            <a:r>
              <a:rPr lang="zh-CN" altLang="en-US" sz="2000" b="1" dirty="0">
                <a:solidFill>
                  <a:srgbClr val="000099"/>
                </a:solidFill>
                <a:latin typeface="幼圆" pitchFamily="49" charset="-122"/>
                <a:ea typeface="幼圆" pitchFamily="49" charset="-122"/>
              </a:rPr>
              <a:t> 静电场的基本规律</a:t>
            </a:r>
          </a:p>
          <a:p>
            <a:pPr>
              <a:lnSpc>
                <a:spcPct val="150000"/>
              </a:lnSpc>
              <a:buFont typeface="Wingdings" pitchFamily="2" charset="2"/>
              <a:buChar char="p"/>
            </a:pPr>
            <a:r>
              <a:rPr lang="zh-CN" altLang="en-US" sz="2000" b="1" dirty="0">
                <a:solidFill>
                  <a:srgbClr val="000099"/>
                </a:solidFill>
                <a:latin typeface="幼圆" pitchFamily="49" charset="-122"/>
                <a:ea typeface="幼圆" pitchFamily="49" charset="-122"/>
              </a:rPr>
              <a:t> 恒定磁场的基本规律</a:t>
            </a:r>
          </a:p>
          <a:p>
            <a:pPr>
              <a:lnSpc>
                <a:spcPct val="150000"/>
              </a:lnSpc>
              <a:buFont typeface="Wingdings" pitchFamily="2" charset="2"/>
              <a:buChar char="p"/>
            </a:pPr>
            <a:r>
              <a:rPr lang="zh-CN" altLang="en-US" sz="2000" b="1" dirty="0">
                <a:solidFill>
                  <a:srgbClr val="000099"/>
                </a:solidFill>
                <a:latin typeface="幼圆" pitchFamily="49" charset="-122"/>
                <a:ea typeface="幼圆" pitchFamily="49" charset="-122"/>
              </a:rPr>
              <a:t> 媒质的电磁特性：极化与磁化</a:t>
            </a:r>
          </a:p>
          <a:p>
            <a:pPr>
              <a:lnSpc>
                <a:spcPct val="150000"/>
              </a:lnSpc>
              <a:buFont typeface="Wingdings" pitchFamily="2" charset="2"/>
              <a:buChar char="p"/>
            </a:pPr>
            <a:r>
              <a:rPr lang="zh-CN" altLang="en-US" sz="2000" b="1" dirty="0">
                <a:solidFill>
                  <a:srgbClr val="000099"/>
                </a:solidFill>
                <a:latin typeface="幼圆" pitchFamily="49" charset="-122"/>
                <a:ea typeface="幼圆" pitchFamily="49" charset="-122"/>
              </a:rPr>
              <a:t> 麦克斯韦方程组</a:t>
            </a:r>
          </a:p>
          <a:p>
            <a:pPr>
              <a:lnSpc>
                <a:spcPct val="150000"/>
              </a:lnSpc>
              <a:buFont typeface="Wingdings" pitchFamily="2" charset="2"/>
              <a:buChar char="p"/>
            </a:pPr>
            <a:r>
              <a:rPr lang="zh-CN" altLang="en-US" sz="2000" b="1" dirty="0">
                <a:solidFill>
                  <a:srgbClr val="000099"/>
                </a:solidFill>
                <a:latin typeface="幼圆" pitchFamily="49" charset="-122"/>
                <a:ea typeface="幼圆" pitchFamily="49" charset="-122"/>
              </a:rPr>
              <a:t> 电磁场的边界条件</a:t>
            </a:r>
          </a:p>
        </p:txBody>
      </p:sp>
      <p:sp>
        <p:nvSpPr>
          <p:cNvPr id="59396" name="Text Box 5"/>
          <p:cNvSpPr txBox="1">
            <a:spLocks noChangeArrowheads="1"/>
          </p:cNvSpPr>
          <p:nvPr/>
        </p:nvSpPr>
        <p:spPr bwMode="auto">
          <a:xfrm>
            <a:off x="1128713" y="2466975"/>
            <a:ext cx="762000" cy="1016000"/>
          </a:xfrm>
          <a:prstGeom prst="rect">
            <a:avLst/>
          </a:prstGeom>
          <a:noFill/>
          <a:ln w="9525">
            <a:noFill/>
            <a:miter lim="800000"/>
            <a:headEnd/>
            <a:tailEnd/>
          </a:ln>
        </p:spPr>
        <p:txBody>
          <a:bodyPr>
            <a:spAutoFit/>
          </a:bodyPr>
          <a:lstStyle/>
          <a:p>
            <a:pPr algn="ctr">
              <a:spcBef>
                <a:spcPct val="50000"/>
              </a:spcBef>
            </a:pPr>
            <a:r>
              <a:rPr kumimoji="1" lang="en-US" altLang="zh-CN" sz="6000" i="1">
                <a:solidFill>
                  <a:srgbClr val="FF0000"/>
                </a:solidFill>
                <a:sym typeface="Wingdings" pitchFamily="2" charset="2"/>
              </a:rPr>
              <a:t></a:t>
            </a:r>
            <a:endParaRPr kumimoji="1" lang="en-US" altLang="zh-CN" sz="6000" i="1">
              <a:solidFill>
                <a:srgbClr val="FF0000"/>
              </a:solidFill>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圆角矩形 7"/>
          <p:cNvSpPr/>
          <p:nvPr/>
        </p:nvSpPr>
        <p:spPr bwMode="auto">
          <a:xfrm>
            <a:off x="1392555" y="2462848"/>
            <a:ext cx="2823845" cy="869632"/>
          </a:xfrm>
          <a:prstGeom prst="roundRect">
            <a:avLst/>
          </a:prstGeom>
          <a:gradFill flip="none" rotWithShape="1">
            <a:gsLst>
              <a:gs pos="80000">
                <a:srgbClr val="F892EC">
                  <a:alpha val="70000"/>
                </a:srgbClr>
              </a:gs>
              <a:gs pos="80000">
                <a:schemeClr val="accent5">
                  <a:shade val="93000"/>
                  <a:satMod val="130000"/>
                </a:schemeClr>
              </a:gs>
              <a:gs pos="100000">
                <a:srgbClr val="F892EC"/>
              </a:gs>
            </a:gsLst>
            <a:lin ang="6000000" scaled="0"/>
            <a:tileRect/>
          </a:gradFill>
          <a:ln>
            <a:headEnd/>
            <a:tailEnd/>
          </a:ln>
        </p:spPr>
        <p:style>
          <a:lnRef idx="0">
            <a:schemeClr val="accent5"/>
          </a:lnRef>
          <a:fillRef idx="3">
            <a:schemeClr val="accent5"/>
          </a:fillRef>
          <a:effectRef idx="3">
            <a:schemeClr val="accent5"/>
          </a:effectRef>
          <a:fontRef idx="minor">
            <a:schemeClr val="lt1"/>
          </a:fontRef>
        </p:style>
        <p:txBody>
          <a:bodyPr anchor="ctr"/>
          <a:lstStyle/>
          <a:p>
            <a:pPr algn="ctr">
              <a:defRPr/>
            </a:pPr>
            <a:endParaRPr lang="zh-CN" altLang="en-US"/>
          </a:p>
        </p:txBody>
      </p:sp>
      <p:sp>
        <p:nvSpPr>
          <p:cNvPr id="6150" name="Text Box 2"/>
          <p:cNvSpPr txBox="1">
            <a:spLocks noChangeArrowheads="1"/>
          </p:cNvSpPr>
          <p:nvPr/>
        </p:nvSpPr>
        <p:spPr bwMode="auto">
          <a:xfrm>
            <a:off x="455613" y="1174750"/>
            <a:ext cx="8439150" cy="892175"/>
          </a:xfrm>
          <a:prstGeom prst="rect">
            <a:avLst/>
          </a:prstGeom>
          <a:noFill/>
          <a:ln w="9525">
            <a:noFill/>
            <a:miter lim="800000"/>
            <a:headEnd/>
            <a:tailEnd/>
          </a:ln>
        </p:spPr>
        <p:txBody>
          <a:bodyPr>
            <a:spAutoFit/>
          </a:bodyPr>
          <a:lstStyle/>
          <a:p>
            <a:pPr algn="just">
              <a:lnSpc>
                <a:spcPct val="130000"/>
              </a:lnSpc>
            </a:pPr>
            <a:r>
              <a:rPr kumimoji="1" lang="zh-CN" altLang="en-US" sz="2000" b="1">
                <a:solidFill>
                  <a:srgbClr val="000099"/>
                </a:solidFill>
                <a:latin typeface="幼圆" pitchFamily="49" charset="-122"/>
                <a:ea typeface="幼圆" pitchFamily="49" charset="-122"/>
              </a:rPr>
              <a:t>电流是由电荷做定向运动形成的，通常用电流强度</a:t>
            </a:r>
            <a:r>
              <a:rPr kumimoji="1" lang="en-US" altLang="zh-CN" sz="2000" b="1" i="1">
                <a:solidFill>
                  <a:srgbClr val="0070C0"/>
                </a:solidFill>
                <a:ea typeface="幼圆" pitchFamily="49" charset="-122"/>
              </a:rPr>
              <a:t>i</a:t>
            </a:r>
            <a:r>
              <a:rPr kumimoji="1" lang="en-US" altLang="zh-CN" sz="2000" b="1">
                <a:solidFill>
                  <a:srgbClr val="0070C0"/>
                </a:solidFill>
                <a:ea typeface="幼圆" pitchFamily="49" charset="-122"/>
              </a:rPr>
              <a:t>(</a:t>
            </a:r>
            <a:r>
              <a:rPr kumimoji="1" lang="en-US" altLang="zh-CN" sz="2000" b="1" i="1">
                <a:solidFill>
                  <a:srgbClr val="0070C0"/>
                </a:solidFill>
                <a:ea typeface="幼圆" pitchFamily="49" charset="-122"/>
              </a:rPr>
              <a:t>t</a:t>
            </a:r>
            <a:r>
              <a:rPr kumimoji="1" lang="en-US" altLang="zh-CN" sz="2000" b="1">
                <a:solidFill>
                  <a:srgbClr val="0070C0"/>
                </a:solidFill>
                <a:ea typeface="幼圆" pitchFamily="49" charset="-122"/>
              </a:rPr>
              <a:t>)</a:t>
            </a:r>
            <a:r>
              <a:rPr kumimoji="1" lang="zh-CN" altLang="en-US" sz="2000" b="1">
                <a:solidFill>
                  <a:srgbClr val="000099"/>
                </a:solidFill>
                <a:latin typeface="幼圆" pitchFamily="49" charset="-122"/>
                <a:ea typeface="幼圆" pitchFamily="49" charset="-122"/>
              </a:rPr>
              <a:t>表示</a:t>
            </a:r>
            <a:r>
              <a:rPr kumimoji="1" lang="en-US" altLang="zh-CN" sz="2000" b="1">
                <a:solidFill>
                  <a:srgbClr val="000099"/>
                </a:solidFill>
                <a:latin typeface="幼圆" pitchFamily="49" charset="-122"/>
                <a:ea typeface="幼圆" pitchFamily="49" charset="-122"/>
              </a:rPr>
              <a:t>;</a:t>
            </a:r>
            <a:r>
              <a:rPr kumimoji="1" lang="zh-CN" altLang="en-US" sz="2000" b="1">
                <a:solidFill>
                  <a:srgbClr val="000099"/>
                </a:solidFill>
                <a:latin typeface="幼圆" pitchFamily="49" charset="-122"/>
                <a:ea typeface="幼圆" pitchFamily="49" charset="-122"/>
              </a:rPr>
              <a:t>若</a:t>
            </a:r>
            <a:r>
              <a:rPr lang="zh-CN" altLang="en-US" sz="2000" b="1">
                <a:solidFill>
                  <a:srgbClr val="0070C0"/>
                </a:solidFill>
                <a:latin typeface="幼圆" pitchFamily="49" charset="-122"/>
                <a:ea typeface="幼圆" pitchFamily="49" charset="-122"/>
              </a:rPr>
              <a:t>单位时间</a:t>
            </a:r>
            <a:r>
              <a:rPr lang="zh-CN" altLang="en-US" sz="2000" b="1">
                <a:solidFill>
                  <a:srgbClr val="000099"/>
                </a:solidFill>
                <a:latin typeface="幼圆" pitchFamily="49" charset="-122"/>
                <a:ea typeface="幼圆" pitchFamily="49" charset="-122"/>
              </a:rPr>
              <a:t>内通过</a:t>
            </a:r>
            <a:r>
              <a:rPr lang="zh-CN" altLang="en-US" sz="2000" b="1">
                <a:solidFill>
                  <a:srgbClr val="0070C0"/>
                </a:solidFill>
                <a:latin typeface="幼圆" pitchFamily="49" charset="-122"/>
                <a:ea typeface="幼圆" pitchFamily="49" charset="-122"/>
              </a:rPr>
              <a:t>某一横截面</a:t>
            </a:r>
            <a:r>
              <a:rPr lang="en-US" altLang="zh-CN" sz="2000" i="1">
                <a:solidFill>
                  <a:srgbClr val="0070C0"/>
                </a:solidFill>
                <a:latin typeface="幼圆" pitchFamily="49" charset="-122"/>
                <a:ea typeface="幼圆" pitchFamily="49" charset="-122"/>
              </a:rPr>
              <a:t>S</a:t>
            </a:r>
            <a:r>
              <a:rPr lang="en-US" altLang="zh-CN" sz="2000" b="1" i="1">
                <a:solidFill>
                  <a:srgbClr val="0070C0"/>
                </a:solidFill>
                <a:latin typeface="幼圆" pitchFamily="49" charset="-122"/>
                <a:ea typeface="幼圆" pitchFamily="49" charset="-122"/>
              </a:rPr>
              <a:t> </a:t>
            </a:r>
            <a:r>
              <a:rPr lang="zh-CN" altLang="en-US" sz="2000" b="1">
                <a:solidFill>
                  <a:srgbClr val="000099"/>
                </a:solidFill>
                <a:latin typeface="幼圆" pitchFamily="49" charset="-122"/>
                <a:ea typeface="幼圆" pitchFamily="49" charset="-122"/>
              </a:rPr>
              <a:t>的</a:t>
            </a:r>
            <a:r>
              <a:rPr lang="zh-CN" altLang="en-US" sz="2000" b="1">
                <a:solidFill>
                  <a:srgbClr val="0070C0"/>
                </a:solidFill>
                <a:latin typeface="幼圆" pitchFamily="49" charset="-122"/>
                <a:ea typeface="幼圆" pitchFamily="49" charset="-122"/>
              </a:rPr>
              <a:t>电荷量为</a:t>
            </a:r>
            <a:r>
              <a:rPr lang="zh-CN" altLang="en-US" sz="2000" b="1">
                <a:solidFill>
                  <a:srgbClr val="0070C0"/>
                </a:solidFill>
                <a:latin typeface="幼圆" pitchFamily="49" charset="-122"/>
                <a:ea typeface="幼圆" pitchFamily="49" charset="-122"/>
                <a:sym typeface="Symbol" pitchFamily="18" charset="2"/>
              </a:rPr>
              <a:t></a:t>
            </a:r>
            <a:r>
              <a:rPr lang="en-US" altLang="zh-CN" sz="2000" b="1">
                <a:solidFill>
                  <a:srgbClr val="0070C0"/>
                </a:solidFill>
                <a:latin typeface="幼圆" pitchFamily="49" charset="-122"/>
                <a:ea typeface="幼圆" pitchFamily="49" charset="-122"/>
                <a:sym typeface="Symbol" pitchFamily="18" charset="2"/>
              </a:rPr>
              <a:t>q</a:t>
            </a:r>
            <a:r>
              <a:rPr lang="zh-CN" altLang="en-US" sz="2000" b="1">
                <a:solidFill>
                  <a:srgbClr val="000099"/>
                </a:solidFill>
                <a:latin typeface="幼圆" pitchFamily="49" charset="-122"/>
                <a:ea typeface="幼圆" pitchFamily="49" charset="-122"/>
              </a:rPr>
              <a:t>，则电流强度定义为：</a:t>
            </a:r>
          </a:p>
        </p:txBody>
      </p:sp>
      <p:sp>
        <p:nvSpPr>
          <p:cNvPr id="404483" name="Text Box 3"/>
          <p:cNvSpPr txBox="1">
            <a:spLocks noChangeArrowheads="1"/>
          </p:cNvSpPr>
          <p:nvPr/>
        </p:nvSpPr>
        <p:spPr bwMode="auto">
          <a:xfrm>
            <a:off x="800100" y="3838575"/>
            <a:ext cx="7661275" cy="2400300"/>
          </a:xfrm>
          <a:prstGeom prst="rect">
            <a:avLst/>
          </a:prstGeom>
          <a:noFill/>
          <a:ln w="9525" algn="ctr">
            <a:noFill/>
            <a:miter lim="800000"/>
            <a:headEnd/>
            <a:tailEnd/>
          </a:ln>
        </p:spPr>
        <p:txBody>
          <a:bodyPr>
            <a:spAutoFit/>
          </a:bodyPr>
          <a:lstStyle/>
          <a:p>
            <a:pPr algn="just">
              <a:lnSpc>
                <a:spcPct val="130000"/>
              </a:lnSpc>
              <a:spcBef>
                <a:spcPct val="50000"/>
              </a:spcBef>
              <a:buFontTx/>
              <a:buBlip>
                <a:blip r:embed="rId3"/>
              </a:buBlip>
            </a:pPr>
            <a:r>
              <a:rPr kumimoji="1" lang="en-US" altLang="zh-CN" sz="2000" b="1" dirty="0">
                <a:solidFill>
                  <a:srgbClr val="000099"/>
                </a:solidFill>
                <a:latin typeface="幼圆" pitchFamily="49" charset="-122"/>
                <a:ea typeface="幼圆" pitchFamily="49" charset="-122"/>
              </a:rPr>
              <a:t> </a:t>
            </a:r>
            <a:r>
              <a:rPr kumimoji="1" lang="zh-CN" altLang="en-US" sz="2000" b="1" dirty="0" smtClean="0">
                <a:solidFill>
                  <a:srgbClr val="000099"/>
                </a:solidFill>
                <a:latin typeface="幼圆" pitchFamily="49" charset="-122"/>
                <a:ea typeface="幼圆" pitchFamily="49" charset="-122"/>
              </a:rPr>
              <a:t>电荷运动速度不</a:t>
            </a:r>
            <a:r>
              <a:rPr kumimoji="1" lang="zh-CN" altLang="en-US" sz="2000" b="1" dirty="0">
                <a:solidFill>
                  <a:srgbClr val="000099"/>
                </a:solidFill>
                <a:latin typeface="幼圆" pitchFamily="49" charset="-122"/>
                <a:ea typeface="幼圆" pitchFamily="49" charset="-122"/>
              </a:rPr>
              <a:t>随时间变化的电流称为</a:t>
            </a:r>
            <a:r>
              <a:rPr kumimoji="1" lang="zh-CN" altLang="en-US" sz="2000" b="1" dirty="0">
                <a:solidFill>
                  <a:srgbClr val="FF3300"/>
                </a:solidFill>
                <a:latin typeface="幼圆" pitchFamily="49" charset="-122"/>
                <a:ea typeface="幼圆" pitchFamily="49" charset="-122"/>
              </a:rPr>
              <a:t>恒定（稳恒）电流，</a:t>
            </a:r>
            <a:r>
              <a:rPr kumimoji="1" lang="en-US" altLang="zh-CN" sz="2000" b="1" dirty="0">
                <a:solidFill>
                  <a:srgbClr val="FF3300"/>
                </a:solidFill>
                <a:latin typeface="幼圆" pitchFamily="49" charset="-122"/>
                <a:ea typeface="幼圆" pitchFamily="49" charset="-122"/>
              </a:rPr>
              <a:t>I</a:t>
            </a:r>
            <a:r>
              <a:rPr kumimoji="1" lang="zh-CN" altLang="en-US" sz="2000" b="1" dirty="0">
                <a:solidFill>
                  <a:srgbClr val="FF3300"/>
                </a:solidFill>
                <a:latin typeface="幼圆" pitchFamily="49" charset="-122"/>
                <a:ea typeface="幼圆" pitchFamily="49" charset="-122"/>
              </a:rPr>
              <a:t>。</a:t>
            </a:r>
          </a:p>
          <a:p>
            <a:pPr algn="just">
              <a:lnSpc>
                <a:spcPct val="130000"/>
              </a:lnSpc>
              <a:spcBef>
                <a:spcPct val="50000"/>
              </a:spcBef>
              <a:buFontTx/>
              <a:buBlip>
                <a:blip r:embed="rId3"/>
              </a:buBlip>
            </a:pPr>
            <a:r>
              <a:rPr kumimoji="1" lang="zh-CN" altLang="en-US" sz="2000" b="1" dirty="0">
                <a:solidFill>
                  <a:srgbClr val="000099"/>
                </a:solidFill>
                <a:latin typeface="幼圆" pitchFamily="49" charset="-122"/>
                <a:ea typeface="幼圆" pitchFamily="49" charset="-122"/>
              </a:rPr>
              <a:t> 引入</a:t>
            </a:r>
            <a:r>
              <a:rPr kumimoji="1" lang="zh-CN" altLang="en-US" sz="2000" b="1" dirty="0">
                <a:solidFill>
                  <a:srgbClr val="FF3300"/>
                </a:solidFill>
                <a:latin typeface="幼圆" pitchFamily="49" charset="-122"/>
                <a:ea typeface="幼圆" pitchFamily="49" charset="-122"/>
              </a:rPr>
              <a:t>电流密度</a:t>
            </a:r>
            <a:r>
              <a:rPr kumimoji="1" lang="zh-CN" altLang="en-US" sz="2000" b="1" dirty="0">
                <a:solidFill>
                  <a:srgbClr val="000099"/>
                </a:solidFill>
                <a:latin typeface="幼圆" pitchFamily="49" charset="-122"/>
                <a:ea typeface="幼圆" pitchFamily="49" charset="-122"/>
              </a:rPr>
              <a:t>来描述电流的分布情况</a:t>
            </a:r>
          </a:p>
          <a:p>
            <a:pPr algn="just">
              <a:lnSpc>
                <a:spcPct val="130000"/>
              </a:lnSpc>
              <a:spcBef>
                <a:spcPct val="50000"/>
              </a:spcBef>
            </a:pPr>
            <a:r>
              <a:rPr kumimoji="1" lang="zh-CN" altLang="en-US" sz="2000" b="1" dirty="0">
                <a:solidFill>
                  <a:srgbClr val="000099"/>
                </a:solidFill>
                <a:latin typeface="幼圆" pitchFamily="49" charset="-122"/>
                <a:ea typeface="幼圆" pitchFamily="49" charset="-122"/>
              </a:rPr>
              <a:t>  电流的几种分布方式：空间中－</a:t>
            </a:r>
            <a:r>
              <a:rPr kumimoji="1" lang="zh-CN" altLang="en-US" sz="2000" b="1" dirty="0">
                <a:solidFill>
                  <a:srgbClr val="FF0000"/>
                </a:solidFill>
                <a:latin typeface="幼圆" pitchFamily="49" charset="-122"/>
                <a:ea typeface="幼圆" pitchFamily="49" charset="-122"/>
              </a:rPr>
              <a:t>体电流密度</a:t>
            </a:r>
          </a:p>
          <a:p>
            <a:pPr>
              <a:lnSpc>
                <a:spcPct val="130000"/>
              </a:lnSpc>
            </a:pPr>
            <a:r>
              <a:rPr kumimoji="1" lang="zh-CN" altLang="en-US" sz="2000" b="1" dirty="0">
                <a:solidFill>
                  <a:srgbClr val="000099"/>
                </a:solidFill>
                <a:latin typeface="幼圆" pitchFamily="49" charset="-122"/>
                <a:ea typeface="幼圆" pitchFamily="49" charset="-122"/>
              </a:rPr>
              <a:t>　 　　　　　　         面上－</a:t>
            </a:r>
            <a:r>
              <a:rPr kumimoji="1" lang="zh-CN" altLang="en-US" sz="2000" b="1" dirty="0">
                <a:solidFill>
                  <a:srgbClr val="FF0000"/>
                </a:solidFill>
                <a:latin typeface="幼圆" pitchFamily="49" charset="-122"/>
                <a:ea typeface="幼圆" pitchFamily="49" charset="-122"/>
              </a:rPr>
              <a:t>面电流密度</a:t>
            </a:r>
          </a:p>
          <a:p>
            <a:pPr>
              <a:lnSpc>
                <a:spcPct val="130000"/>
              </a:lnSpc>
            </a:pPr>
            <a:r>
              <a:rPr kumimoji="1" lang="zh-CN" altLang="en-US" sz="2000" b="1" dirty="0">
                <a:solidFill>
                  <a:srgbClr val="000099"/>
                </a:solidFill>
                <a:latin typeface="幼圆" pitchFamily="49" charset="-122"/>
                <a:ea typeface="幼圆" pitchFamily="49" charset="-122"/>
              </a:rPr>
              <a:t>　 　　　　　　         线上－</a:t>
            </a:r>
            <a:r>
              <a:rPr kumimoji="1" lang="zh-CN" altLang="en-US" sz="2000" b="1" dirty="0">
                <a:solidFill>
                  <a:srgbClr val="FF0000"/>
                </a:solidFill>
                <a:latin typeface="幼圆" pitchFamily="49" charset="-122"/>
                <a:ea typeface="幼圆" pitchFamily="49" charset="-122"/>
              </a:rPr>
              <a:t>线电流密度</a:t>
            </a:r>
          </a:p>
        </p:txBody>
      </p:sp>
      <p:sp>
        <p:nvSpPr>
          <p:cNvPr id="6152" name="Text Box 4"/>
          <p:cNvSpPr txBox="1">
            <a:spLocks noChangeArrowheads="1"/>
          </p:cNvSpPr>
          <p:nvPr/>
        </p:nvSpPr>
        <p:spPr bwMode="auto">
          <a:xfrm>
            <a:off x="323850" y="606425"/>
            <a:ext cx="4343400" cy="519113"/>
          </a:xfrm>
          <a:prstGeom prst="rect">
            <a:avLst/>
          </a:prstGeom>
          <a:noFill/>
          <a:ln w="9525">
            <a:noFill/>
            <a:miter lim="800000"/>
            <a:headEnd/>
            <a:tailEnd/>
          </a:ln>
        </p:spPr>
        <p:txBody>
          <a:bodyPr>
            <a:spAutoFit/>
          </a:bodyPr>
          <a:lstStyle/>
          <a:p>
            <a:pPr>
              <a:spcBef>
                <a:spcPct val="50000"/>
              </a:spcBef>
            </a:pPr>
            <a:r>
              <a:rPr lang="en-US" altLang="zh-CN" sz="2800" b="1">
                <a:solidFill>
                  <a:srgbClr val="FF0000"/>
                </a:solidFill>
                <a:ea typeface="黑体" pitchFamily="49" charset="-122"/>
              </a:rPr>
              <a:t>2.1.2  </a:t>
            </a:r>
            <a:r>
              <a:rPr lang="zh-CN" altLang="en-US" sz="2800" b="1">
                <a:solidFill>
                  <a:srgbClr val="FF0000"/>
                </a:solidFill>
                <a:ea typeface="黑体" pitchFamily="49" charset="-122"/>
              </a:rPr>
              <a:t>电流与电流密度</a:t>
            </a:r>
          </a:p>
        </p:txBody>
      </p:sp>
      <p:graphicFrame>
        <p:nvGraphicFramePr>
          <p:cNvPr id="404485" name="Object 5"/>
          <p:cNvGraphicFramePr>
            <a:graphicFrameLocks noChangeAspect="1"/>
          </p:cNvGraphicFramePr>
          <p:nvPr/>
        </p:nvGraphicFramePr>
        <p:xfrm>
          <a:off x="1581150" y="2435225"/>
          <a:ext cx="2528888" cy="841375"/>
        </p:xfrm>
        <a:graphic>
          <a:graphicData uri="http://schemas.openxmlformats.org/presentationml/2006/ole">
            <p:oleObj spid="_x0000_s6146" name="Equation" r:id="rId4" imgW="1206360" imgH="406080" progId="Equation.DSMT4">
              <p:embed/>
            </p:oleObj>
          </a:graphicData>
        </a:graphic>
      </p:graphicFrame>
      <p:sp>
        <p:nvSpPr>
          <p:cNvPr id="6153" name="Text Box 6"/>
          <p:cNvSpPr txBox="1">
            <a:spLocks noChangeArrowheads="1"/>
          </p:cNvSpPr>
          <p:nvPr/>
        </p:nvSpPr>
        <p:spPr bwMode="auto">
          <a:xfrm>
            <a:off x="4613275" y="2640013"/>
            <a:ext cx="2633663" cy="427037"/>
          </a:xfrm>
          <a:prstGeom prst="rect">
            <a:avLst/>
          </a:prstGeom>
          <a:noFill/>
          <a:ln w="25400">
            <a:noFill/>
            <a:miter lim="800000"/>
            <a:headEnd/>
            <a:tailEnd/>
          </a:ln>
        </p:spPr>
        <p:txBody>
          <a:bodyPr wrap="none">
            <a:spAutoFit/>
          </a:bodyPr>
          <a:lstStyle/>
          <a:p>
            <a:r>
              <a:rPr lang="zh-CN" altLang="en-US" sz="2200" b="1" dirty="0">
                <a:solidFill>
                  <a:srgbClr val="000099"/>
                </a:solidFill>
                <a:latin typeface="Arial" charset="0"/>
                <a:ea typeface="幼圆" pitchFamily="49" charset="-122"/>
              </a:rPr>
              <a:t>电流单位：</a:t>
            </a:r>
            <a:r>
              <a:rPr lang="zh-CN" altLang="en-US" sz="2200" b="1" dirty="0">
                <a:solidFill>
                  <a:srgbClr val="FF0000"/>
                </a:solidFill>
                <a:latin typeface="Arial" charset="0"/>
                <a:ea typeface="幼圆" pitchFamily="49" charset="-122"/>
              </a:rPr>
              <a:t>安培，</a:t>
            </a:r>
            <a:r>
              <a:rPr lang="en-US" altLang="zh-CN" sz="2200" b="1" dirty="0">
                <a:solidFill>
                  <a:srgbClr val="FF0000"/>
                </a:solidFill>
                <a:latin typeface="Arial" charset="0"/>
                <a:ea typeface="幼圆" pitchFamily="49" charset="-122"/>
              </a:rPr>
              <a:t>A</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04483"/>
                                        </p:tgtEl>
                                        <p:attrNameLst>
                                          <p:attrName>style.visibility</p:attrName>
                                        </p:attrNameLst>
                                      </p:cBhvr>
                                      <p:to>
                                        <p:strVal val="visible"/>
                                      </p:to>
                                    </p:set>
                                    <p:animEffect transition="in" filter="blinds(horizontal)">
                                      <p:cBhvr>
                                        <p:cTn id="7" dur="500"/>
                                        <p:tgtEl>
                                          <p:spTgt spid="4044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448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圆角矩形 16"/>
          <p:cNvSpPr/>
          <p:nvPr/>
        </p:nvSpPr>
        <p:spPr bwMode="auto">
          <a:xfrm>
            <a:off x="1300481" y="5023168"/>
            <a:ext cx="3759199" cy="768032"/>
          </a:xfrm>
          <a:prstGeom prst="roundRect">
            <a:avLst/>
          </a:prstGeom>
          <a:gradFill flip="none" rotWithShape="1">
            <a:gsLst>
              <a:gs pos="80000">
                <a:srgbClr val="F892EC">
                  <a:alpha val="70000"/>
                </a:srgbClr>
              </a:gs>
              <a:gs pos="80000">
                <a:schemeClr val="accent5">
                  <a:shade val="93000"/>
                  <a:satMod val="130000"/>
                </a:schemeClr>
              </a:gs>
              <a:gs pos="100000">
                <a:srgbClr val="F892EC"/>
              </a:gs>
            </a:gsLst>
            <a:lin ang="6000000" scaled="0"/>
            <a:tileRect/>
          </a:gradFill>
          <a:ln>
            <a:headEnd/>
            <a:tailEnd/>
          </a:ln>
        </p:spPr>
        <p:style>
          <a:lnRef idx="0">
            <a:schemeClr val="accent5"/>
          </a:lnRef>
          <a:fillRef idx="3">
            <a:schemeClr val="accent5"/>
          </a:fillRef>
          <a:effectRef idx="3">
            <a:schemeClr val="accent5"/>
          </a:effectRef>
          <a:fontRef idx="minor">
            <a:schemeClr val="lt1"/>
          </a:fontRef>
        </p:style>
        <p:txBody>
          <a:bodyPr anchor="ctr"/>
          <a:lstStyle/>
          <a:p>
            <a:pPr algn="ctr">
              <a:defRPr/>
            </a:pPr>
            <a:endParaRPr lang="zh-CN" altLang="en-US" sz="2000"/>
          </a:p>
        </p:txBody>
      </p:sp>
      <p:sp>
        <p:nvSpPr>
          <p:cNvPr id="16" name="圆角矩形 15"/>
          <p:cNvSpPr/>
          <p:nvPr/>
        </p:nvSpPr>
        <p:spPr bwMode="auto">
          <a:xfrm>
            <a:off x="2042161" y="3570288"/>
            <a:ext cx="3759199" cy="768032"/>
          </a:xfrm>
          <a:prstGeom prst="roundRect">
            <a:avLst/>
          </a:prstGeom>
          <a:gradFill flip="none" rotWithShape="1">
            <a:gsLst>
              <a:gs pos="80000">
                <a:srgbClr val="F892EC">
                  <a:alpha val="70000"/>
                </a:srgbClr>
              </a:gs>
              <a:gs pos="80000">
                <a:schemeClr val="accent5">
                  <a:shade val="93000"/>
                  <a:satMod val="130000"/>
                </a:schemeClr>
              </a:gs>
              <a:gs pos="100000">
                <a:srgbClr val="F892EC"/>
              </a:gs>
            </a:gsLst>
            <a:lin ang="6000000" scaled="0"/>
            <a:tileRect/>
          </a:gradFill>
          <a:ln>
            <a:headEnd/>
            <a:tailEnd/>
          </a:ln>
        </p:spPr>
        <p:style>
          <a:lnRef idx="0">
            <a:schemeClr val="accent5"/>
          </a:lnRef>
          <a:fillRef idx="3">
            <a:schemeClr val="accent5"/>
          </a:fillRef>
          <a:effectRef idx="3">
            <a:schemeClr val="accent5"/>
          </a:effectRef>
          <a:fontRef idx="minor">
            <a:schemeClr val="lt1"/>
          </a:fontRef>
        </p:style>
        <p:txBody>
          <a:bodyPr anchor="ctr"/>
          <a:lstStyle/>
          <a:p>
            <a:pPr algn="ctr">
              <a:defRPr/>
            </a:pPr>
            <a:endParaRPr lang="zh-CN" altLang="en-US" sz="2000"/>
          </a:p>
        </p:txBody>
      </p:sp>
      <p:sp>
        <p:nvSpPr>
          <p:cNvPr id="7183" name="Text Box 2"/>
          <p:cNvSpPr txBox="1">
            <a:spLocks noChangeArrowheads="1"/>
          </p:cNvSpPr>
          <p:nvPr/>
        </p:nvSpPr>
        <p:spPr bwMode="auto">
          <a:xfrm>
            <a:off x="357188" y="4567238"/>
            <a:ext cx="4895850" cy="412750"/>
          </a:xfrm>
          <a:prstGeom prst="rect">
            <a:avLst/>
          </a:prstGeom>
          <a:noFill/>
          <a:ln w="9525" algn="ctr">
            <a:noFill/>
            <a:miter lim="800000"/>
            <a:headEnd/>
            <a:tailEnd/>
          </a:ln>
        </p:spPr>
        <p:txBody>
          <a:bodyPr>
            <a:spAutoFit/>
          </a:bodyPr>
          <a:lstStyle/>
          <a:p>
            <a:pPr algn="just">
              <a:lnSpc>
                <a:spcPct val="120000"/>
              </a:lnSpc>
              <a:spcBef>
                <a:spcPct val="50000"/>
              </a:spcBef>
            </a:pPr>
            <a:r>
              <a:rPr kumimoji="1" lang="zh-CN" altLang="en-US" sz="2000" b="1">
                <a:solidFill>
                  <a:srgbClr val="000099"/>
                </a:solidFill>
                <a:latin typeface="幼圆" pitchFamily="49" charset="-122"/>
                <a:ea typeface="幼圆" pitchFamily="49" charset="-122"/>
              </a:rPr>
              <a:t>通过体积内任意截面积 </a:t>
            </a:r>
            <a:r>
              <a:rPr kumimoji="1" lang="en-US" altLang="zh-CN" sz="2000" b="1" i="1">
                <a:solidFill>
                  <a:srgbClr val="000099"/>
                </a:solidFill>
                <a:latin typeface="幼圆" pitchFamily="49" charset="-122"/>
                <a:ea typeface="幼圆" pitchFamily="49" charset="-122"/>
              </a:rPr>
              <a:t>S </a:t>
            </a:r>
            <a:r>
              <a:rPr kumimoji="1" lang="zh-CN" altLang="en-US" sz="2000" b="1">
                <a:solidFill>
                  <a:srgbClr val="000099"/>
                </a:solidFill>
                <a:latin typeface="幼圆" pitchFamily="49" charset="-122"/>
                <a:ea typeface="幼圆" pitchFamily="49" charset="-122"/>
              </a:rPr>
              <a:t>的电流：</a:t>
            </a:r>
          </a:p>
        </p:txBody>
      </p:sp>
      <p:sp>
        <p:nvSpPr>
          <p:cNvPr id="7184" name="Text Box 3"/>
          <p:cNvSpPr txBox="1">
            <a:spLocks noChangeArrowheads="1"/>
          </p:cNvSpPr>
          <p:nvPr/>
        </p:nvSpPr>
        <p:spPr bwMode="auto">
          <a:xfrm>
            <a:off x="222250" y="1027113"/>
            <a:ext cx="8305800" cy="492125"/>
          </a:xfrm>
          <a:prstGeom prst="rect">
            <a:avLst/>
          </a:prstGeom>
          <a:noFill/>
          <a:ln w="9525" algn="ctr">
            <a:noFill/>
            <a:miter lim="800000"/>
            <a:headEnd/>
            <a:tailEnd/>
          </a:ln>
        </p:spPr>
        <p:txBody>
          <a:bodyPr>
            <a:spAutoFit/>
          </a:bodyPr>
          <a:lstStyle/>
          <a:p>
            <a:pPr algn="just">
              <a:lnSpc>
                <a:spcPct val="130000"/>
              </a:lnSpc>
              <a:spcBef>
                <a:spcPct val="20000"/>
              </a:spcBef>
            </a:pPr>
            <a:r>
              <a:rPr kumimoji="1" lang="zh-CN" altLang="en-US" sz="2000" b="1">
                <a:solidFill>
                  <a:srgbClr val="000099"/>
                </a:solidFill>
                <a:latin typeface="幼圆" pitchFamily="49" charset="-122"/>
                <a:ea typeface="幼圆" pitchFamily="49" charset="-122"/>
              </a:rPr>
              <a:t>　带电粒子密度为</a:t>
            </a:r>
            <a:r>
              <a:rPr kumimoji="1" lang="en-US" altLang="zh-CN" sz="2000" b="1">
                <a:solidFill>
                  <a:srgbClr val="000099"/>
                </a:solidFill>
                <a:latin typeface="幼圆" pitchFamily="49" charset="-122"/>
                <a:ea typeface="幼圆" pitchFamily="49" charset="-122"/>
              </a:rPr>
              <a:t>N</a:t>
            </a:r>
            <a:r>
              <a:rPr kumimoji="1" lang="zh-CN" altLang="en-US" sz="2000" b="1">
                <a:solidFill>
                  <a:srgbClr val="000099"/>
                </a:solidFill>
                <a:latin typeface="幼圆" pitchFamily="49" charset="-122"/>
                <a:ea typeface="幼圆" pitchFamily="49" charset="-122"/>
              </a:rPr>
              <a:t>，粒子电量</a:t>
            </a:r>
            <a:r>
              <a:rPr kumimoji="1" lang="en-US" altLang="zh-CN" sz="2000" b="1" i="1">
                <a:solidFill>
                  <a:srgbClr val="000099"/>
                </a:solidFill>
                <a:latin typeface="幼圆" pitchFamily="49" charset="-122"/>
                <a:ea typeface="幼圆" pitchFamily="49" charset="-122"/>
              </a:rPr>
              <a:t>q</a:t>
            </a:r>
            <a:r>
              <a:rPr kumimoji="1" lang="zh-CN" altLang="en-US" sz="2000" b="1">
                <a:solidFill>
                  <a:srgbClr val="000099"/>
                </a:solidFill>
                <a:latin typeface="幼圆" pitchFamily="49" charset="-122"/>
                <a:ea typeface="幼圆" pitchFamily="49" charset="-122"/>
              </a:rPr>
              <a:t>，运动速度</a:t>
            </a:r>
            <a:r>
              <a:rPr kumimoji="1" lang="en-US" altLang="zh-CN" sz="2000" b="1">
                <a:solidFill>
                  <a:srgbClr val="000099"/>
                </a:solidFill>
                <a:latin typeface="幼圆" pitchFamily="49" charset="-122"/>
                <a:ea typeface="幼圆" pitchFamily="49" charset="-122"/>
              </a:rPr>
              <a:t>v</a:t>
            </a:r>
            <a:r>
              <a:rPr kumimoji="1" lang="zh-CN" altLang="en-US" sz="2000" b="1">
                <a:solidFill>
                  <a:srgbClr val="000099"/>
                </a:solidFill>
                <a:latin typeface="幼圆" pitchFamily="49" charset="-122"/>
                <a:ea typeface="幼圆" pitchFamily="49" charset="-122"/>
              </a:rPr>
              <a:t>，选取如图柱体。</a:t>
            </a:r>
          </a:p>
        </p:txBody>
      </p:sp>
      <p:graphicFrame>
        <p:nvGraphicFramePr>
          <p:cNvPr id="405508" name="Object 4"/>
          <p:cNvGraphicFramePr>
            <a:graphicFrameLocks noChangeAspect="1"/>
          </p:cNvGraphicFramePr>
          <p:nvPr/>
        </p:nvGraphicFramePr>
        <p:xfrm>
          <a:off x="2070100" y="2051050"/>
          <a:ext cx="5219700" cy="500063"/>
        </p:xfrm>
        <a:graphic>
          <a:graphicData uri="http://schemas.openxmlformats.org/presentationml/2006/ole">
            <p:oleObj spid="_x0000_s7170" name="Equation" r:id="rId3" imgW="2616120" imgH="253800" progId="Equation.DSMT4">
              <p:embed/>
            </p:oleObj>
          </a:graphicData>
        </a:graphic>
      </p:graphicFrame>
      <p:sp>
        <p:nvSpPr>
          <p:cNvPr id="405509" name="Text Box 5"/>
          <p:cNvSpPr txBox="1">
            <a:spLocks noChangeArrowheads="1"/>
          </p:cNvSpPr>
          <p:nvPr/>
        </p:nvSpPr>
        <p:spPr bwMode="auto">
          <a:xfrm>
            <a:off x="428625" y="5853113"/>
            <a:ext cx="4591050" cy="431800"/>
          </a:xfrm>
          <a:prstGeom prst="rect">
            <a:avLst/>
          </a:prstGeom>
          <a:noFill/>
          <a:ln w="9525" algn="ctr">
            <a:noFill/>
            <a:miter lim="800000"/>
            <a:headEnd/>
            <a:tailEnd/>
          </a:ln>
        </p:spPr>
        <p:txBody>
          <a:bodyPr>
            <a:spAutoFit/>
          </a:bodyPr>
          <a:lstStyle/>
          <a:p>
            <a:pPr algn="just">
              <a:lnSpc>
                <a:spcPct val="110000"/>
              </a:lnSpc>
              <a:spcBef>
                <a:spcPct val="50000"/>
              </a:spcBef>
            </a:pPr>
            <a:r>
              <a:rPr kumimoji="1" lang="zh-CN" altLang="en-US" sz="2000" b="1">
                <a:solidFill>
                  <a:srgbClr val="000099"/>
                </a:solidFill>
                <a:latin typeface="幼圆" pitchFamily="49" charset="-122"/>
                <a:ea typeface="幼圆" pitchFamily="49" charset="-122"/>
              </a:rPr>
              <a:t>其中：  为曲面 </a:t>
            </a:r>
            <a:r>
              <a:rPr kumimoji="1" lang="en-US" altLang="zh-CN" sz="2000" b="1" i="1">
                <a:solidFill>
                  <a:srgbClr val="000099"/>
                </a:solidFill>
                <a:latin typeface="幼圆" pitchFamily="49" charset="-122"/>
                <a:ea typeface="幼圆" pitchFamily="49" charset="-122"/>
              </a:rPr>
              <a:t>S </a:t>
            </a:r>
            <a:r>
              <a:rPr kumimoji="1" lang="zh-CN" altLang="en-US" sz="2000" b="1">
                <a:solidFill>
                  <a:srgbClr val="000099"/>
                </a:solidFill>
                <a:latin typeface="幼圆" pitchFamily="49" charset="-122"/>
                <a:ea typeface="幼圆" pitchFamily="49" charset="-122"/>
              </a:rPr>
              <a:t>的法向单位矢量。</a:t>
            </a:r>
          </a:p>
        </p:txBody>
      </p:sp>
      <p:graphicFrame>
        <p:nvGraphicFramePr>
          <p:cNvPr id="405510" name="Object 6"/>
          <p:cNvGraphicFramePr>
            <a:graphicFrameLocks noChangeAspect="1"/>
          </p:cNvGraphicFramePr>
          <p:nvPr/>
        </p:nvGraphicFramePr>
        <p:xfrm>
          <a:off x="3094038" y="2652713"/>
          <a:ext cx="2236787" cy="723900"/>
        </p:xfrm>
        <a:graphic>
          <a:graphicData uri="http://schemas.openxmlformats.org/presentationml/2006/ole">
            <p:oleObj spid="_x0000_s7171" name="Equation" r:id="rId4" imgW="1041120" imgH="342720" progId="Equation.DSMT4">
              <p:embed/>
            </p:oleObj>
          </a:graphicData>
        </a:graphic>
      </p:graphicFrame>
      <p:graphicFrame>
        <p:nvGraphicFramePr>
          <p:cNvPr id="405511" name="Object 7"/>
          <p:cNvGraphicFramePr>
            <a:graphicFrameLocks noChangeAspect="1"/>
          </p:cNvGraphicFramePr>
          <p:nvPr/>
        </p:nvGraphicFramePr>
        <p:xfrm>
          <a:off x="1419225" y="5086350"/>
          <a:ext cx="3575050" cy="665163"/>
        </p:xfrm>
        <a:graphic>
          <a:graphicData uri="http://schemas.openxmlformats.org/presentationml/2006/ole">
            <p:oleObj spid="_x0000_s7172" name="Equation" r:id="rId5" imgW="1612800" imgH="304560" progId="Equation.DSMT4">
              <p:embed/>
            </p:oleObj>
          </a:graphicData>
        </a:graphic>
      </p:graphicFrame>
      <p:sp>
        <p:nvSpPr>
          <p:cNvPr id="7186" name="Rectangle 9"/>
          <p:cNvSpPr>
            <a:spLocks noChangeArrowheads="1"/>
          </p:cNvSpPr>
          <p:nvPr/>
        </p:nvSpPr>
        <p:spPr bwMode="auto">
          <a:xfrm>
            <a:off x="315913" y="482600"/>
            <a:ext cx="2944812" cy="457200"/>
          </a:xfrm>
          <a:prstGeom prst="rect">
            <a:avLst/>
          </a:prstGeom>
          <a:noFill/>
          <a:ln w="9525">
            <a:noFill/>
            <a:miter lim="800000"/>
            <a:headEnd/>
            <a:tailEnd/>
          </a:ln>
        </p:spPr>
        <p:txBody>
          <a:bodyPr>
            <a:spAutoFit/>
          </a:bodyPr>
          <a:lstStyle/>
          <a:p>
            <a:pPr>
              <a:buFontTx/>
              <a:buBlip>
                <a:blip r:embed="rId6"/>
              </a:buBlip>
            </a:pPr>
            <a:r>
              <a:rPr kumimoji="1" lang="en-US" altLang="zh-CN" sz="2400" b="1">
                <a:solidFill>
                  <a:srgbClr val="FF0000"/>
                </a:solidFill>
                <a:latin typeface="黑体" pitchFamily="49" charset="-122"/>
                <a:ea typeface="黑体" pitchFamily="49" charset="-122"/>
              </a:rPr>
              <a:t> </a:t>
            </a:r>
            <a:r>
              <a:rPr kumimoji="1" lang="zh-CN" altLang="en-US" sz="2400" b="1">
                <a:solidFill>
                  <a:srgbClr val="FF0000"/>
                </a:solidFill>
                <a:latin typeface="黑体" pitchFamily="49" charset="-122"/>
                <a:ea typeface="黑体" pitchFamily="49" charset="-122"/>
              </a:rPr>
              <a:t>体电流密度</a:t>
            </a:r>
            <a:endParaRPr kumimoji="1" lang="zh-CN" altLang="en-US" sz="2200" b="1">
              <a:solidFill>
                <a:srgbClr val="FF0000"/>
              </a:solidFill>
              <a:latin typeface="幼圆" pitchFamily="49" charset="-122"/>
              <a:ea typeface="幼圆" pitchFamily="49" charset="-122"/>
            </a:endParaRPr>
          </a:p>
        </p:txBody>
      </p:sp>
      <p:graphicFrame>
        <p:nvGraphicFramePr>
          <p:cNvPr id="405514" name="Object 10"/>
          <p:cNvGraphicFramePr>
            <a:graphicFrameLocks noChangeAspect="1"/>
          </p:cNvGraphicFramePr>
          <p:nvPr/>
        </p:nvGraphicFramePr>
        <p:xfrm>
          <a:off x="1268413" y="5870575"/>
          <a:ext cx="280987" cy="415925"/>
        </p:xfrm>
        <a:graphic>
          <a:graphicData uri="http://schemas.openxmlformats.org/presentationml/2006/ole">
            <p:oleObj spid="_x0000_s7174" name="Equation" r:id="rId7" imgW="126720" imgH="190440" progId="Equation.DSMT4">
              <p:embed/>
            </p:oleObj>
          </a:graphicData>
        </a:graphic>
      </p:graphicFrame>
      <p:graphicFrame>
        <p:nvGraphicFramePr>
          <p:cNvPr id="405515" name="Object 11"/>
          <p:cNvGraphicFramePr>
            <a:graphicFrameLocks noChangeAspect="1"/>
          </p:cNvGraphicFramePr>
          <p:nvPr/>
        </p:nvGraphicFramePr>
        <p:xfrm>
          <a:off x="2044700" y="3530600"/>
          <a:ext cx="3679825" cy="823913"/>
        </p:xfrm>
        <a:graphic>
          <a:graphicData uri="http://schemas.openxmlformats.org/presentationml/2006/ole">
            <p:oleObj spid="_x0000_s7175" name="Equation" r:id="rId8" imgW="1777680" imgH="406080" progId="Equation.DSMT4">
              <p:embed/>
            </p:oleObj>
          </a:graphicData>
        </a:graphic>
      </p:graphicFrame>
      <p:sp>
        <p:nvSpPr>
          <p:cNvPr id="7187" name="Rectangle 13"/>
          <p:cNvSpPr>
            <a:spLocks noChangeArrowheads="1"/>
          </p:cNvSpPr>
          <p:nvPr/>
        </p:nvSpPr>
        <p:spPr bwMode="auto">
          <a:xfrm>
            <a:off x="422275" y="1604963"/>
            <a:ext cx="8302625" cy="892175"/>
          </a:xfrm>
          <a:prstGeom prst="rect">
            <a:avLst/>
          </a:prstGeom>
          <a:noFill/>
          <a:ln w="9525">
            <a:noFill/>
            <a:miter lim="800000"/>
            <a:headEnd/>
            <a:tailEnd/>
          </a:ln>
        </p:spPr>
        <p:txBody>
          <a:bodyPr>
            <a:spAutoFit/>
          </a:bodyPr>
          <a:lstStyle/>
          <a:p>
            <a:pPr>
              <a:lnSpc>
                <a:spcPct val="130000"/>
              </a:lnSpc>
              <a:spcBef>
                <a:spcPct val="20000"/>
              </a:spcBef>
            </a:pPr>
            <a:r>
              <a:rPr kumimoji="1" lang="en-US" altLang="zh-CN" sz="2000" b="1">
                <a:solidFill>
                  <a:srgbClr val="0000CC"/>
                </a:solidFill>
                <a:latin typeface="Arial" charset="0"/>
                <a:ea typeface="幼圆" pitchFamily="49" charset="-122"/>
              </a:rPr>
              <a:t> </a:t>
            </a:r>
            <a:r>
              <a:rPr kumimoji="1" lang="zh-CN" altLang="en-US" sz="2000" b="1">
                <a:solidFill>
                  <a:srgbClr val="000099"/>
                </a:solidFill>
                <a:latin typeface="Arial" charset="0"/>
                <a:ea typeface="幼圆" pitchFamily="49" charset="-122"/>
              </a:rPr>
              <a:t>则</a:t>
            </a:r>
            <a:r>
              <a:rPr kumimoji="1" lang="el-GR" altLang="zh-CN" sz="2000" b="1">
                <a:solidFill>
                  <a:srgbClr val="000099"/>
                </a:solidFill>
                <a:latin typeface="Arial" charset="0"/>
                <a:ea typeface="幼圆" pitchFamily="49" charset="-122"/>
              </a:rPr>
              <a:t>Δ</a:t>
            </a:r>
            <a:r>
              <a:rPr kumimoji="1" lang="en-US" altLang="zh-CN" sz="2000" b="1">
                <a:solidFill>
                  <a:srgbClr val="000099"/>
                </a:solidFill>
                <a:latin typeface="Arial" charset="0"/>
                <a:ea typeface="幼圆" pitchFamily="49" charset="-122"/>
              </a:rPr>
              <a:t>t </a:t>
            </a:r>
            <a:r>
              <a:rPr kumimoji="1" lang="zh-CN" altLang="en-US" sz="2000" b="1">
                <a:solidFill>
                  <a:srgbClr val="000099"/>
                </a:solidFill>
                <a:latin typeface="Arial" charset="0"/>
                <a:ea typeface="幼圆" pitchFamily="49" charset="-122"/>
              </a:rPr>
              <a:t>时间内，柱体中所有带电粒子经</a:t>
            </a:r>
            <a:r>
              <a:rPr kumimoji="1" lang="el-GR" altLang="zh-CN" sz="2000" b="1">
                <a:solidFill>
                  <a:srgbClr val="000099"/>
                </a:solidFill>
                <a:latin typeface="Arial" charset="0"/>
                <a:ea typeface="幼圆" pitchFamily="49" charset="-122"/>
              </a:rPr>
              <a:t>Δ </a:t>
            </a:r>
            <a:r>
              <a:rPr kumimoji="1" lang="en-US" altLang="zh-CN" sz="2000" b="1" i="1">
                <a:solidFill>
                  <a:srgbClr val="000099"/>
                </a:solidFill>
                <a:latin typeface="Arial" charset="0"/>
                <a:ea typeface="幼圆" pitchFamily="49" charset="-122"/>
              </a:rPr>
              <a:t>S</a:t>
            </a:r>
            <a:r>
              <a:rPr kumimoji="1" lang="en-US" altLang="zh-CN" sz="2000" b="1">
                <a:solidFill>
                  <a:srgbClr val="000099"/>
                </a:solidFill>
                <a:latin typeface="Arial" charset="0"/>
                <a:ea typeface="幼圆" pitchFamily="49" charset="-122"/>
              </a:rPr>
              <a:t> </a:t>
            </a:r>
            <a:r>
              <a:rPr kumimoji="1" lang="zh-CN" altLang="en-US" sz="2000" b="1">
                <a:solidFill>
                  <a:srgbClr val="000099"/>
                </a:solidFill>
                <a:latin typeface="Arial" charset="0"/>
                <a:ea typeface="幼圆" pitchFamily="49" charset="-122"/>
              </a:rPr>
              <a:t>流出，即 </a:t>
            </a:r>
            <a:r>
              <a:rPr kumimoji="1" lang="el-GR" altLang="zh-CN" sz="2000" b="1">
                <a:solidFill>
                  <a:srgbClr val="000099"/>
                </a:solidFill>
                <a:latin typeface="Arial" charset="0"/>
                <a:ea typeface="幼圆" pitchFamily="49" charset="-122"/>
              </a:rPr>
              <a:t>Δ </a:t>
            </a:r>
            <a:r>
              <a:rPr kumimoji="1" lang="en-US" altLang="zh-CN" sz="2000" b="1" i="1">
                <a:solidFill>
                  <a:srgbClr val="000099"/>
                </a:solidFill>
                <a:latin typeface="Arial" charset="0"/>
                <a:ea typeface="幼圆" pitchFamily="49" charset="-122"/>
              </a:rPr>
              <a:t>t </a:t>
            </a:r>
            <a:r>
              <a:rPr kumimoji="1" lang="zh-CN" altLang="en-US" sz="2000" b="1">
                <a:solidFill>
                  <a:srgbClr val="000099"/>
                </a:solidFill>
                <a:latin typeface="Arial" charset="0"/>
                <a:ea typeface="幼圆" pitchFamily="49" charset="-122"/>
              </a:rPr>
              <a:t>时间内通过 </a:t>
            </a:r>
            <a:r>
              <a:rPr kumimoji="1" lang="el-GR" altLang="zh-CN" sz="2000" b="1">
                <a:solidFill>
                  <a:srgbClr val="000099"/>
                </a:solidFill>
                <a:latin typeface="Arial" charset="0"/>
                <a:ea typeface="幼圆" pitchFamily="49" charset="-122"/>
              </a:rPr>
              <a:t>Δ </a:t>
            </a:r>
            <a:r>
              <a:rPr kumimoji="1" lang="en-US" altLang="zh-CN" sz="2000" b="1" i="1">
                <a:solidFill>
                  <a:srgbClr val="000099"/>
                </a:solidFill>
                <a:latin typeface="Arial" charset="0"/>
                <a:ea typeface="幼圆" pitchFamily="49" charset="-122"/>
              </a:rPr>
              <a:t>S</a:t>
            </a:r>
            <a:r>
              <a:rPr kumimoji="1" lang="en-US" altLang="zh-CN" sz="2000" b="1">
                <a:solidFill>
                  <a:srgbClr val="000099"/>
                </a:solidFill>
                <a:latin typeface="Arial" charset="0"/>
                <a:ea typeface="幼圆" pitchFamily="49" charset="-122"/>
              </a:rPr>
              <a:t> </a:t>
            </a:r>
            <a:r>
              <a:rPr kumimoji="1" lang="zh-CN" altLang="en-US" sz="2000" b="1">
                <a:solidFill>
                  <a:srgbClr val="000099"/>
                </a:solidFill>
                <a:latin typeface="Arial" charset="0"/>
                <a:ea typeface="幼圆" pitchFamily="49" charset="-122"/>
              </a:rPr>
              <a:t>的电荷量为</a:t>
            </a:r>
          </a:p>
        </p:txBody>
      </p:sp>
      <p:sp>
        <p:nvSpPr>
          <p:cNvPr id="7188" name="Text Box 14"/>
          <p:cNvSpPr txBox="1">
            <a:spLocks noChangeArrowheads="1"/>
          </p:cNvSpPr>
          <p:nvPr/>
        </p:nvSpPr>
        <p:spPr bwMode="auto">
          <a:xfrm>
            <a:off x="430213" y="3735388"/>
            <a:ext cx="1733550" cy="400050"/>
          </a:xfrm>
          <a:prstGeom prst="rect">
            <a:avLst/>
          </a:prstGeom>
          <a:noFill/>
          <a:ln w="25400">
            <a:noFill/>
            <a:miter lim="800000"/>
            <a:headEnd/>
            <a:tailEnd/>
          </a:ln>
        </p:spPr>
        <p:txBody>
          <a:bodyPr wrap="none">
            <a:spAutoFit/>
          </a:bodyPr>
          <a:lstStyle/>
          <a:p>
            <a:r>
              <a:rPr lang="zh-CN" altLang="en-US" sz="2000" b="1">
                <a:solidFill>
                  <a:srgbClr val="000099"/>
                </a:solidFill>
                <a:latin typeface="Arial" charset="0"/>
                <a:ea typeface="幼圆" pitchFamily="49" charset="-122"/>
              </a:rPr>
              <a:t>体电流密度：</a:t>
            </a:r>
          </a:p>
        </p:txBody>
      </p:sp>
      <p:sp>
        <p:nvSpPr>
          <p:cNvPr id="2" name="Text Box 6"/>
          <p:cNvSpPr txBox="1">
            <a:spLocks noChangeArrowheads="1"/>
          </p:cNvSpPr>
          <p:nvPr/>
        </p:nvSpPr>
        <p:spPr bwMode="auto">
          <a:xfrm>
            <a:off x="5830888" y="3714750"/>
            <a:ext cx="3130550" cy="427038"/>
          </a:xfrm>
          <a:prstGeom prst="rect">
            <a:avLst/>
          </a:prstGeom>
          <a:noFill/>
          <a:ln w="9525">
            <a:noFill/>
            <a:miter lim="800000"/>
            <a:headEnd/>
            <a:tailEnd/>
          </a:ln>
        </p:spPr>
        <p:txBody>
          <a:bodyPr>
            <a:spAutoFit/>
          </a:bodyPr>
          <a:lstStyle/>
          <a:p>
            <a:pPr>
              <a:spcBef>
                <a:spcPct val="50000"/>
              </a:spcBef>
            </a:pPr>
            <a:r>
              <a:rPr kumimoji="1" lang="zh-CN" altLang="en-US" sz="2200" b="1" dirty="0">
                <a:solidFill>
                  <a:srgbClr val="FF0000"/>
                </a:solidFill>
                <a:latin typeface="幼圆" pitchFamily="49" charset="-122"/>
                <a:ea typeface="幼圆" pitchFamily="49" charset="-122"/>
              </a:rPr>
              <a:t>单位为 </a:t>
            </a:r>
            <a:r>
              <a:rPr kumimoji="1" lang="en-US" altLang="zh-CN" sz="2200" b="1" dirty="0">
                <a:solidFill>
                  <a:srgbClr val="FF0000"/>
                </a:solidFill>
                <a:latin typeface="黑体" pitchFamily="49" charset="-122"/>
                <a:ea typeface="黑体" pitchFamily="49" charset="-122"/>
              </a:rPr>
              <a:t>A/m</a:t>
            </a:r>
            <a:r>
              <a:rPr kumimoji="1" lang="en-US" altLang="zh-CN" sz="2200" b="1" baseline="30000" dirty="0">
                <a:solidFill>
                  <a:srgbClr val="FF0000"/>
                </a:solidFill>
                <a:latin typeface="黑体" pitchFamily="49" charset="-122"/>
                <a:ea typeface="黑体" pitchFamily="49" charset="-122"/>
              </a:rPr>
              <a:t>2</a:t>
            </a:r>
            <a:r>
              <a:rPr kumimoji="1" lang="zh-CN" altLang="en-US" sz="2200" b="1" dirty="0">
                <a:solidFill>
                  <a:srgbClr val="FF0000"/>
                </a:solidFill>
                <a:latin typeface="幼圆" pitchFamily="49" charset="-122"/>
                <a:ea typeface="幼圆" pitchFamily="49" charset="-122"/>
              </a:rPr>
              <a:t>（安培</a:t>
            </a:r>
            <a:r>
              <a:rPr kumimoji="1" lang="en-US" altLang="zh-CN" sz="2200" b="1" dirty="0">
                <a:solidFill>
                  <a:srgbClr val="FF0000"/>
                </a:solidFill>
                <a:latin typeface="幼圆" pitchFamily="49" charset="-122"/>
                <a:ea typeface="幼圆" pitchFamily="49" charset="-122"/>
              </a:rPr>
              <a:t>/</a:t>
            </a:r>
            <a:r>
              <a:rPr kumimoji="1" lang="zh-CN" altLang="en-US" sz="2200" b="1" dirty="0">
                <a:solidFill>
                  <a:srgbClr val="FF0000"/>
                </a:solidFill>
                <a:latin typeface="幼圆" pitchFamily="49" charset="-122"/>
                <a:ea typeface="幼圆" pitchFamily="49" charset="-122"/>
              </a:rPr>
              <a:t>米</a:t>
            </a:r>
            <a:r>
              <a:rPr kumimoji="1" lang="en-US" altLang="zh-CN" sz="2200" b="1" baseline="30000" dirty="0">
                <a:solidFill>
                  <a:srgbClr val="FF0000"/>
                </a:solidFill>
                <a:latin typeface="幼圆" pitchFamily="49" charset="-122"/>
                <a:ea typeface="幼圆" pitchFamily="49" charset="-122"/>
              </a:rPr>
              <a:t>2</a:t>
            </a:r>
            <a:r>
              <a:rPr kumimoji="1" lang="zh-CN" altLang="en-US" sz="2200" b="1" dirty="0">
                <a:solidFill>
                  <a:srgbClr val="FF0000"/>
                </a:solidFill>
                <a:latin typeface="幼圆" pitchFamily="49" charset="-122"/>
                <a:ea typeface="幼圆" pitchFamily="49" charset="-122"/>
              </a:rPr>
              <a:t>）</a:t>
            </a:r>
          </a:p>
        </p:txBody>
      </p:sp>
      <p:sp>
        <p:nvSpPr>
          <p:cNvPr id="7190" name="矩形 18"/>
          <p:cNvSpPr>
            <a:spLocks noChangeArrowheads="1"/>
          </p:cNvSpPr>
          <p:nvPr/>
        </p:nvSpPr>
        <p:spPr bwMode="auto">
          <a:xfrm>
            <a:off x="444500" y="2781300"/>
            <a:ext cx="2763838" cy="400050"/>
          </a:xfrm>
          <a:prstGeom prst="rect">
            <a:avLst/>
          </a:prstGeom>
          <a:noFill/>
          <a:ln w="9525">
            <a:noFill/>
            <a:miter lim="800000"/>
            <a:headEnd/>
            <a:tailEnd/>
          </a:ln>
        </p:spPr>
        <p:txBody>
          <a:bodyPr wrap="none">
            <a:spAutoFit/>
          </a:bodyPr>
          <a:lstStyle/>
          <a:p>
            <a:r>
              <a:rPr kumimoji="1" lang="zh-CN" altLang="en-US" sz="2000" b="1">
                <a:solidFill>
                  <a:srgbClr val="000099"/>
                </a:solidFill>
                <a:latin typeface="幼圆" pitchFamily="49" charset="-122"/>
                <a:ea typeface="幼圆" pitchFamily="49" charset="-122"/>
              </a:rPr>
              <a:t>通过</a:t>
            </a:r>
            <a:r>
              <a:rPr kumimoji="1" lang="el-GR" altLang="zh-CN" sz="2000" b="1">
                <a:solidFill>
                  <a:srgbClr val="000099"/>
                </a:solidFill>
                <a:latin typeface="Arial" charset="0"/>
                <a:ea typeface="幼圆" pitchFamily="49" charset="-122"/>
              </a:rPr>
              <a:t>Δ </a:t>
            </a:r>
            <a:r>
              <a:rPr kumimoji="1" lang="en-US" altLang="zh-CN" sz="2000" b="1">
                <a:solidFill>
                  <a:srgbClr val="000099"/>
                </a:solidFill>
                <a:latin typeface="幼圆" pitchFamily="49" charset="-122"/>
                <a:ea typeface="幼圆" pitchFamily="49" charset="-122"/>
              </a:rPr>
              <a:t>S</a:t>
            </a:r>
            <a:r>
              <a:rPr kumimoji="1" lang="zh-CN" altLang="en-US" sz="2000" b="1">
                <a:solidFill>
                  <a:srgbClr val="000099"/>
                </a:solidFill>
                <a:latin typeface="幼圆" pitchFamily="49" charset="-122"/>
                <a:ea typeface="幼圆" pitchFamily="49" charset="-122"/>
              </a:rPr>
              <a:t>的电流强度为</a:t>
            </a:r>
            <a:r>
              <a:rPr kumimoji="1" lang="en-US" altLang="zh-CN" sz="2000" b="1">
                <a:solidFill>
                  <a:srgbClr val="000099"/>
                </a:solidFill>
                <a:latin typeface="幼圆" pitchFamily="49" charset="-122"/>
                <a:ea typeface="幼圆" pitchFamily="49" charset="-122"/>
              </a:rPr>
              <a:t> </a:t>
            </a:r>
            <a:endParaRPr lang="zh-CN" altLang="en-US" sz="2000">
              <a:latin typeface="幼圆" pitchFamily="49" charset="-122"/>
              <a:ea typeface="幼圆" pitchFamily="49" charset="-122"/>
            </a:endParaRPr>
          </a:p>
        </p:txBody>
      </p:sp>
      <p:graphicFrame>
        <p:nvGraphicFramePr>
          <p:cNvPr id="7176" name="Object 8"/>
          <p:cNvGraphicFramePr>
            <a:graphicFrameLocks noChangeAspect="1"/>
          </p:cNvGraphicFramePr>
          <p:nvPr/>
        </p:nvGraphicFramePr>
        <p:xfrm>
          <a:off x="6219825" y="4081463"/>
          <a:ext cx="2174875" cy="2319337"/>
        </p:xfrm>
        <a:graphic>
          <a:graphicData uri="http://schemas.openxmlformats.org/presentationml/2006/ole">
            <p:oleObj spid="_x0000_s7176" name="图片" r:id="rId9" imgW="1200240" imgH="1428840" progId="Word.Picture.8">
              <p:embed/>
            </p:oleObj>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05508"/>
                                        </p:tgtEl>
                                        <p:attrNameLst>
                                          <p:attrName>style.visibility</p:attrName>
                                        </p:attrNameLst>
                                      </p:cBhvr>
                                      <p:to>
                                        <p:strVal val="visible"/>
                                      </p:to>
                                    </p:set>
                                    <p:animEffect transition="in" filter="blinds(horizontal)">
                                      <p:cBhvr>
                                        <p:cTn id="7" dur="500"/>
                                        <p:tgtEl>
                                          <p:spTgt spid="40550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05510"/>
                                        </p:tgtEl>
                                        <p:attrNameLst>
                                          <p:attrName>style.visibility</p:attrName>
                                        </p:attrNameLst>
                                      </p:cBhvr>
                                      <p:to>
                                        <p:strVal val="visible"/>
                                      </p:to>
                                    </p:set>
                                    <p:animEffect transition="in" filter="blinds(horizontal)">
                                      <p:cBhvr>
                                        <p:cTn id="12" dur="500"/>
                                        <p:tgtEl>
                                          <p:spTgt spid="405510"/>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blinds(horizontal)">
                                      <p:cBhvr>
                                        <p:cTn id="17" dur="500"/>
                                        <p:tgtEl>
                                          <p:spTgt spid="16"/>
                                        </p:tgtEl>
                                      </p:cBhvr>
                                    </p:animEffect>
                                  </p:childTnLst>
                                </p:cTn>
                              </p:par>
                              <p:par>
                                <p:cTn id="18" presetID="3" presetClass="entr" presetSubtype="10" fill="hold" nodeType="withEffect">
                                  <p:stCondLst>
                                    <p:cond delay="0"/>
                                  </p:stCondLst>
                                  <p:childTnLst>
                                    <p:set>
                                      <p:cBhvr>
                                        <p:cTn id="19" dur="1" fill="hold">
                                          <p:stCondLst>
                                            <p:cond delay="0"/>
                                          </p:stCondLst>
                                        </p:cTn>
                                        <p:tgtEl>
                                          <p:spTgt spid="405515"/>
                                        </p:tgtEl>
                                        <p:attrNameLst>
                                          <p:attrName>style.visibility</p:attrName>
                                        </p:attrNameLst>
                                      </p:cBhvr>
                                      <p:to>
                                        <p:strVal val="visible"/>
                                      </p:to>
                                    </p:set>
                                    <p:animEffect transition="in" filter="blinds(horizontal)">
                                      <p:cBhvr>
                                        <p:cTn id="20" dur="500"/>
                                        <p:tgtEl>
                                          <p:spTgt spid="405515"/>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blinds(horizontal)">
                                      <p:cBhvr>
                                        <p:cTn id="23" dur="500"/>
                                        <p:tgtEl>
                                          <p:spTgt spid="2"/>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17"/>
                                        </p:tgtEl>
                                        <p:attrNameLst>
                                          <p:attrName>style.visibility</p:attrName>
                                        </p:attrNameLst>
                                      </p:cBhvr>
                                      <p:to>
                                        <p:strVal val="visible"/>
                                      </p:to>
                                    </p:set>
                                    <p:animEffect transition="in" filter="blinds(horizontal)">
                                      <p:cBhvr>
                                        <p:cTn id="28" dur="500"/>
                                        <p:tgtEl>
                                          <p:spTgt spid="17"/>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405509"/>
                                        </p:tgtEl>
                                        <p:attrNameLst>
                                          <p:attrName>style.visibility</p:attrName>
                                        </p:attrNameLst>
                                      </p:cBhvr>
                                      <p:to>
                                        <p:strVal val="visible"/>
                                      </p:to>
                                    </p:set>
                                    <p:animEffect transition="in" filter="blinds(horizontal)">
                                      <p:cBhvr>
                                        <p:cTn id="31" dur="500"/>
                                        <p:tgtEl>
                                          <p:spTgt spid="405509"/>
                                        </p:tgtEl>
                                      </p:cBhvr>
                                    </p:animEffect>
                                  </p:childTnLst>
                                </p:cTn>
                              </p:par>
                              <p:par>
                                <p:cTn id="32" presetID="3" presetClass="entr" presetSubtype="10" fill="hold" nodeType="withEffect">
                                  <p:stCondLst>
                                    <p:cond delay="0"/>
                                  </p:stCondLst>
                                  <p:childTnLst>
                                    <p:set>
                                      <p:cBhvr>
                                        <p:cTn id="33" dur="1" fill="hold">
                                          <p:stCondLst>
                                            <p:cond delay="0"/>
                                          </p:stCondLst>
                                        </p:cTn>
                                        <p:tgtEl>
                                          <p:spTgt spid="405511"/>
                                        </p:tgtEl>
                                        <p:attrNameLst>
                                          <p:attrName>style.visibility</p:attrName>
                                        </p:attrNameLst>
                                      </p:cBhvr>
                                      <p:to>
                                        <p:strVal val="visible"/>
                                      </p:to>
                                    </p:set>
                                    <p:animEffect transition="in" filter="blinds(horizontal)">
                                      <p:cBhvr>
                                        <p:cTn id="34" dur="500"/>
                                        <p:tgtEl>
                                          <p:spTgt spid="405511"/>
                                        </p:tgtEl>
                                      </p:cBhvr>
                                    </p:animEffect>
                                  </p:childTnLst>
                                </p:cTn>
                              </p:par>
                              <p:par>
                                <p:cTn id="35" presetID="3" presetClass="entr" presetSubtype="10" fill="hold" nodeType="withEffect">
                                  <p:stCondLst>
                                    <p:cond delay="0"/>
                                  </p:stCondLst>
                                  <p:childTnLst>
                                    <p:set>
                                      <p:cBhvr>
                                        <p:cTn id="36" dur="1" fill="hold">
                                          <p:stCondLst>
                                            <p:cond delay="0"/>
                                          </p:stCondLst>
                                        </p:cTn>
                                        <p:tgtEl>
                                          <p:spTgt spid="405514"/>
                                        </p:tgtEl>
                                        <p:attrNameLst>
                                          <p:attrName>style.visibility</p:attrName>
                                        </p:attrNameLst>
                                      </p:cBhvr>
                                      <p:to>
                                        <p:strVal val="visible"/>
                                      </p:to>
                                    </p:set>
                                    <p:animEffect transition="in" filter="blinds(horizontal)">
                                      <p:cBhvr>
                                        <p:cTn id="37" dur="500"/>
                                        <p:tgtEl>
                                          <p:spTgt spid="4055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5509" grpId="0"/>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圆角矩形 16"/>
          <p:cNvSpPr/>
          <p:nvPr/>
        </p:nvSpPr>
        <p:spPr bwMode="auto">
          <a:xfrm>
            <a:off x="5303521" y="4880928"/>
            <a:ext cx="2936239" cy="788352"/>
          </a:xfrm>
          <a:prstGeom prst="roundRect">
            <a:avLst/>
          </a:prstGeom>
          <a:gradFill flip="none" rotWithShape="1">
            <a:gsLst>
              <a:gs pos="80000">
                <a:srgbClr val="F892EC">
                  <a:alpha val="70000"/>
                </a:srgbClr>
              </a:gs>
              <a:gs pos="80000">
                <a:schemeClr val="accent5">
                  <a:shade val="93000"/>
                  <a:satMod val="130000"/>
                </a:schemeClr>
              </a:gs>
              <a:gs pos="100000">
                <a:srgbClr val="F892EC"/>
              </a:gs>
            </a:gsLst>
            <a:lin ang="6000000" scaled="0"/>
            <a:tileRect/>
          </a:gradFill>
          <a:ln>
            <a:headEnd/>
            <a:tailEnd/>
          </a:ln>
        </p:spPr>
        <p:style>
          <a:lnRef idx="0">
            <a:schemeClr val="accent5"/>
          </a:lnRef>
          <a:fillRef idx="3">
            <a:schemeClr val="accent5"/>
          </a:fillRef>
          <a:effectRef idx="3">
            <a:schemeClr val="accent5"/>
          </a:effectRef>
          <a:fontRef idx="minor">
            <a:schemeClr val="lt1"/>
          </a:fontRef>
        </p:style>
        <p:txBody>
          <a:bodyPr anchor="ctr"/>
          <a:lstStyle/>
          <a:p>
            <a:pPr algn="ctr">
              <a:defRPr/>
            </a:pPr>
            <a:endParaRPr lang="zh-CN" altLang="en-US"/>
          </a:p>
        </p:txBody>
      </p:sp>
      <p:sp>
        <p:nvSpPr>
          <p:cNvPr id="16" name="圆角矩形 15"/>
          <p:cNvSpPr/>
          <p:nvPr/>
        </p:nvSpPr>
        <p:spPr bwMode="auto">
          <a:xfrm>
            <a:off x="508001" y="4799648"/>
            <a:ext cx="3688079" cy="910272"/>
          </a:xfrm>
          <a:prstGeom prst="roundRect">
            <a:avLst/>
          </a:prstGeom>
          <a:gradFill flip="none" rotWithShape="1">
            <a:gsLst>
              <a:gs pos="80000">
                <a:srgbClr val="F892EC">
                  <a:alpha val="70000"/>
                </a:srgbClr>
              </a:gs>
              <a:gs pos="80000">
                <a:schemeClr val="accent5">
                  <a:shade val="93000"/>
                  <a:satMod val="130000"/>
                </a:schemeClr>
              </a:gs>
              <a:gs pos="100000">
                <a:srgbClr val="F892EC"/>
              </a:gs>
            </a:gsLst>
            <a:lin ang="6000000" scaled="0"/>
            <a:tileRect/>
          </a:gradFill>
          <a:ln>
            <a:headEnd/>
            <a:tailEnd/>
          </a:ln>
        </p:spPr>
        <p:style>
          <a:lnRef idx="0">
            <a:schemeClr val="accent5"/>
          </a:lnRef>
          <a:fillRef idx="3">
            <a:schemeClr val="accent5"/>
          </a:fillRef>
          <a:effectRef idx="3">
            <a:schemeClr val="accent5"/>
          </a:effectRef>
          <a:fontRef idx="minor">
            <a:schemeClr val="lt1"/>
          </a:fontRef>
        </p:style>
        <p:txBody>
          <a:bodyPr anchor="ctr"/>
          <a:lstStyle/>
          <a:p>
            <a:pPr algn="ctr">
              <a:defRPr/>
            </a:pPr>
            <a:endParaRPr lang="zh-CN" altLang="en-US"/>
          </a:p>
        </p:txBody>
      </p:sp>
      <p:sp>
        <p:nvSpPr>
          <p:cNvPr id="8207" name="Text Box 2"/>
          <p:cNvSpPr txBox="1">
            <a:spLocks noChangeArrowheads="1"/>
          </p:cNvSpPr>
          <p:nvPr/>
        </p:nvSpPr>
        <p:spPr bwMode="auto">
          <a:xfrm>
            <a:off x="303213" y="1628775"/>
            <a:ext cx="5329237" cy="1773238"/>
          </a:xfrm>
          <a:prstGeom prst="rect">
            <a:avLst/>
          </a:prstGeom>
          <a:noFill/>
          <a:ln w="9525">
            <a:noFill/>
            <a:miter lim="800000"/>
            <a:headEnd/>
            <a:tailEnd/>
          </a:ln>
        </p:spPr>
        <p:txBody>
          <a:bodyPr>
            <a:spAutoFit/>
          </a:bodyPr>
          <a:lstStyle/>
          <a:p>
            <a:pPr algn="just">
              <a:lnSpc>
                <a:spcPct val="160000"/>
              </a:lnSpc>
              <a:spcBef>
                <a:spcPct val="50000"/>
              </a:spcBef>
            </a:pPr>
            <a:r>
              <a:rPr kumimoji="1" lang="en-US" altLang="zh-CN" sz="2200" b="1">
                <a:solidFill>
                  <a:srgbClr val="000099"/>
                </a:solidFill>
                <a:latin typeface="幼圆" pitchFamily="49" charset="-122"/>
                <a:ea typeface="幼圆" pitchFamily="49" charset="-122"/>
              </a:rPr>
              <a:t>  </a:t>
            </a:r>
            <a:r>
              <a:rPr kumimoji="1" lang="zh-CN" altLang="en-US" sz="2000" b="1">
                <a:solidFill>
                  <a:srgbClr val="000099"/>
                </a:solidFill>
                <a:latin typeface="幼圆" pitchFamily="49" charset="-122"/>
                <a:ea typeface="幼圆" pitchFamily="49" charset="-122"/>
              </a:rPr>
              <a:t>从体电流出发推导面电流密度定义。</a:t>
            </a:r>
          </a:p>
          <a:p>
            <a:pPr algn="just">
              <a:lnSpc>
                <a:spcPct val="160000"/>
              </a:lnSpc>
              <a:spcBef>
                <a:spcPct val="50000"/>
              </a:spcBef>
            </a:pPr>
            <a:r>
              <a:rPr kumimoji="1" lang="zh-CN" altLang="en-US" sz="2000" b="1">
                <a:solidFill>
                  <a:srgbClr val="000099"/>
                </a:solidFill>
                <a:latin typeface="幼圆" pitchFamily="49" charset="-122"/>
                <a:ea typeface="幼圆" pitchFamily="49" charset="-122"/>
              </a:rPr>
              <a:t>  设体电流密度为  ，薄层厚度为</a:t>
            </a:r>
            <a:r>
              <a:rPr kumimoji="1" lang="en-US" altLang="zh-CN" sz="2000" b="1" i="1">
                <a:solidFill>
                  <a:srgbClr val="000099"/>
                </a:solidFill>
                <a:latin typeface="幼圆" pitchFamily="49" charset="-122"/>
                <a:ea typeface="幼圆" pitchFamily="49" charset="-122"/>
              </a:rPr>
              <a:t>h</a:t>
            </a:r>
            <a:r>
              <a:rPr kumimoji="1" lang="zh-CN" altLang="en-US" sz="2000" b="1">
                <a:solidFill>
                  <a:srgbClr val="000099"/>
                </a:solidFill>
                <a:latin typeface="幼圆" pitchFamily="49" charset="-122"/>
                <a:ea typeface="幼圆" pitchFamily="49" charset="-122"/>
              </a:rPr>
              <a:t>，薄层横截面</a:t>
            </a:r>
            <a:r>
              <a:rPr kumimoji="1" lang="zh-CN" altLang="en-US" sz="2000" b="1" i="1">
                <a:solidFill>
                  <a:srgbClr val="000099"/>
                </a:solidFill>
                <a:latin typeface="幼圆" pitchFamily="49" charset="-122"/>
                <a:ea typeface="幼圆" pitchFamily="49" charset="-122"/>
                <a:sym typeface="Symbol" pitchFamily="18" charset="2"/>
              </a:rPr>
              <a:t></a:t>
            </a:r>
            <a:r>
              <a:rPr kumimoji="1" lang="en-US" altLang="zh-CN" sz="2000" b="1" i="1">
                <a:solidFill>
                  <a:srgbClr val="000099"/>
                </a:solidFill>
                <a:latin typeface="幼圆" pitchFamily="49" charset="-122"/>
                <a:ea typeface="幼圆" pitchFamily="49" charset="-122"/>
                <a:sym typeface="Symbol" pitchFamily="18" charset="2"/>
              </a:rPr>
              <a:t>S</a:t>
            </a:r>
            <a:r>
              <a:rPr kumimoji="1" lang="zh-CN" altLang="en-US" sz="2000" b="1">
                <a:solidFill>
                  <a:srgbClr val="000099"/>
                </a:solidFill>
                <a:latin typeface="幼圆" pitchFamily="49" charset="-122"/>
                <a:ea typeface="幼圆" pitchFamily="49" charset="-122"/>
              </a:rPr>
              <a:t>，则穿过截面的电流为</a:t>
            </a:r>
          </a:p>
        </p:txBody>
      </p:sp>
      <p:graphicFrame>
        <p:nvGraphicFramePr>
          <p:cNvPr id="406531" name="Object 3"/>
          <p:cNvGraphicFramePr>
            <a:graphicFrameLocks noChangeAspect="1"/>
          </p:cNvGraphicFramePr>
          <p:nvPr/>
        </p:nvGraphicFramePr>
        <p:xfrm>
          <a:off x="438150" y="3460750"/>
          <a:ext cx="5378450" cy="1163638"/>
        </p:xfrm>
        <a:graphic>
          <a:graphicData uri="http://schemas.openxmlformats.org/presentationml/2006/ole">
            <p:oleObj spid="_x0000_s8194" name="Equation" r:id="rId3" imgW="2209680" imgH="507960" progId="Equation.DSMT4">
              <p:embed/>
            </p:oleObj>
          </a:graphicData>
        </a:graphic>
      </p:graphicFrame>
      <p:sp>
        <p:nvSpPr>
          <p:cNvPr id="8208" name="Text Box 4"/>
          <p:cNvSpPr txBox="1">
            <a:spLocks noChangeArrowheads="1"/>
          </p:cNvSpPr>
          <p:nvPr/>
        </p:nvSpPr>
        <p:spPr bwMode="auto">
          <a:xfrm>
            <a:off x="214313" y="598488"/>
            <a:ext cx="8534400" cy="1030287"/>
          </a:xfrm>
          <a:prstGeom prst="rect">
            <a:avLst/>
          </a:prstGeom>
          <a:noFill/>
          <a:ln w="9525" algn="ctr">
            <a:noFill/>
            <a:miter lim="800000"/>
            <a:headEnd/>
            <a:tailEnd/>
          </a:ln>
        </p:spPr>
        <p:txBody>
          <a:bodyPr>
            <a:spAutoFit/>
          </a:bodyPr>
          <a:lstStyle/>
          <a:p>
            <a:pPr>
              <a:lnSpc>
                <a:spcPct val="110000"/>
              </a:lnSpc>
              <a:spcBef>
                <a:spcPct val="50000"/>
              </a:spcBef>
              <a:buFontTx/>
              <a:buBlip>
                <a:blip r:embed="rId4"/>
              </a:buBlip>
            </a:pPr>
            <a:r>
              <a:rPr kumimoji="1" lang="en-US" altLang="zh-CN" sz="2400" b="1">
                <a:solidFill>
                  <a:srgbClr val="000099"/>
                </a:solidFill>
                <a:latin typeface="黑体" pitchFamily="49" charset="-122"/>
                <a:ea typeface="黑体" pitchFamily="49" charset="-122"/>
              </a:rPr>
              <a:t> </a:t>
            </a:r>
            <a:r>
              <a:rPr kumimoji="1" lang="zh-CN" altLang="en-US" sz="2400" b="1">
                <a:solidFill>
                  <a:srgbClr val="000099"/>
                </a:solidFill>
                <a:latin typeface="黑体" pitchFamily="49" charset="-122"/>
                <a:ea typeface="黑体" pitchFamily="49" charset="-122"/>
              </a:rPr>
              <a:t>面电流密度</a:t>
            </a:r>
          </a:p>
          <a:p>
            <a:pPr>
              <a:lnSpc>
                <a:spcPct val="110000"/>
              </a:lnSpc>
              <a:spcBef>
                <a:spcPct val="50000"/>
              </a:spcBef>
            </a:pPr>
            <a:r>
              <a:rPr kumimoji="1" lang="zh-CN" altLang="en-US" sz="2200" b="1">
                <a:solidFill>
                  <a:srgbClr val="000099"/>
                </a:solidFill>
                <a:latin typeface="幼圆" pitchFamily="49" charset="-122"/>
                <a:ea typeface="幼圆" pitchFamily="49" charset="-122"/>
              </a:rPr>
              <a:t>   </a:t>
            </a:r>
            <a:r>
              <a:rPr kumimoji="1" lang="zh-CN" altLang="en-US" sz="2000" b="1">
                <a:solidFill>
                  <a:srgbClr val="000099"/>
                </a:solidFill>
                <a:latin typeface="幼圆" pitchFamily="49" charset="-122"/>
                <a:ea typeface="幼圆" pitchFamily="49" charset="-122"/>
              </a:rPr>
              <a:t>电流在厚度趋于零的</a:t>
            </a:r>
            <a:r>
              <a:rPr kumimoji="1" lang="zh-CN" altLang="en-US" sz="2000" b="1">
                <a:solidFill>
                  <a:srgbClr val="006600"/>
                </a:solidFill>
                <a:latin typeface="幼圆" pitchFamily="49" charset="-122"/>
                <a:ea typeface="幼圆" pitchFamily="49" charset="-122"/>
              </a:rPr>
              <a:t>薄层</a:t>
            </a:r>
            <a:r>
              <a:rPr kumimoji="1" lang="zh-CN" altLang="en-US" sz="2000" b="1">
                <a:solidFill>
                  <a:srgbClr val="000099"/>
                </a:solidFill>
                <a:latin typeface="幼圆" pitchFamily="49" charset="-122"/>
                <a:ea typeface="幼圆" pitchFamily="49" charset="-122"/>
              </a:rPr>
              <a:t>中流动时，形成</a:t>
            </a:r>
            <a:r>
              <a:rPr kumimoji="1" lang="zh-CN" altLang="en-US" sz="2000" b="1">
                <a:solidFill>
                  <a:srgbClr val="006600"/>
                </a:solidFill>
                <a:latin typeface="幼圆" pitchFamily="49" charset="-122"/>
                <a:ea typeface="幼圆" pitchFamily="49" charset="-122"/>
              </a:rPr>
              <a:t>面电流</a:t>
            </a:r>
            <a:r>
              <a:rPr kumimoji="1" lang="zh-CN" altLang="en-US" sz="2000" b="1">
                <a:solidFill>
                  <a:srgbClr val="000099"/>
                </a:solidFill>
                <a:latin typeface="幼圆" pitchFamily="49" charset="-122"/>
                <a:ea typeface="幼圆" pitchFamily="49" charset="-122"/>
              </a:rPr>
              <a:t>。</a:t>
            </a:r>
          </a:p>
        </p:txBody>
      </p:sp>
      <p:grpSp>
        <p:nvGrpSpPr>
          <p:cNvPr id="2" name="Group 5"/>
          <p:cNvGrpSpPr>
            <a:grpSpLocks/>
          </p:cNvGrpSpPr>
          <p:nvPr/>
        </p:nvGrpSpPr>
        <p:grpSpPr bwMode="auto">
          <a:xfrm>
            <a:off x="496888" y="5868988"/>
            <a:ext cx="7902575" cy="477837"/>
            <a:chOff x="192" y="3808"/>
            <a:chExt cx="4978" cy="301"/>
          </a:xfrm>
        </p:grpSpPr>
        <p:sp>
          <p:nvSpPr>
            <p:cNvPr id="8213" name="Text Box 6"/>
            <p:cNvSpPr txBox="1">
              <a:spLocks noChangeArrowheads="1"/>
            </p:cNvSpPr>
            <p:nvPr/>
          </p:nvSpPr>
          <p:spPr bwMode="auto">
            <a:xfrm>
              <a:off x="192" y="3808"/>
              <a:ext cx="4978" cy="252"/>
            </a:xfrm>
            <a:prstGeom prst="rect">
              <a:avLst/>
            </a:prstGeom>
            <a:noFill/>
            <a:ln w="9525">
              <a:noFill/>
              <a:miter lim="800000"/>
              <a:headEnd/>
              <a:tailEnd/>
            </a:ln>
          </p:spPr>
          <p:txBody>
            <a:bodyPr>
              <a:spAutoFit/>
            </a:bodyPr>
            <a:lstStyle/>
            <a:p>
              <a:pPr>
                <a:spcBef>
                  <a:spcPct val="50000"/>
                </a:spcBef>
              </a:pPr>
              <a:r>
                <a:rPr kumimoji="1" lang="zh-CN" altLang="en-US" sz="2000" b="1" dirty="0">
                  <a:solidFill>
                    <a:srgbClr val="000099"/>
                  </a:solidFill>
                  <a:latin typeface="幼圆" pitchFamily="49" charset="-122"/>
                  <a:ea typeface="幼圆" pitchFamily="49" charset="-122"/>
                </a:rPr>
                <a:t>式中          即为面电流密度，</a:t>
              </a:r>
              <a:r>
                <a:rPr kumimoji="1" lang="zh-CN" altLang="en-US" sz="2000" b="1" dirty="0">
                  <a:solidFill>
                    <a:srgbClr val="FF0000"/>
                  </a:solidFill>
                  <a:latin typeface="幼圆" pitchFamily="49" charset="-122"/>
                  <a:ea typeface="幼圆" pitchFamily="49" charset="-122"/>
                </a:rPr>
                <a:t>单位为 </a:t>
              </a:r>
              <a:r>
                <a:rPr kumimoji="1" lang="en-US" altLang="zh-CN" sz="2000" b="1" dirty="0">
                  <a:solidFill>
                    <a:srgbClr val="FF0000"/>
                  </a:solidFill>
                  <a:latin typeface="黑体" pitchFamily="49" charset="-122"/>
                  <a:ea typeface="黑体" pitchFamily="49" charset="-122"/>
                </a:rPr>
                <a:t>A/m</a:t>
              </a:r>
              <a:r>
                <a:rPr kumimoji="1" lang="zh-CN" altLang="en-US" sz="2000" b="1" dirty="0">
                  <a:solidFill>
                    <a:srgbClr val="FF0000"/>
                  </a:solidFill>
                  <a:latin typeface="幼圆" pitchFamily="49" charset="-122"/>
                  <a:ea typeface="幼圆" pitchFamily="49" charset="-122"/>
                </a:rPr>
                <a:t>（安培</a:t>
              </a:r>
              <a:r>
                <a:rPr kumimoji="1" lang="en-US" altLang="zh-CN" sz="2000" b="1" dirty="0">
                  <a:solidFill>
                    <a:srgbClr val="FF0000"/>
                  </a:solidFill>
                  <a:latin typeface="幼圆" pitchFamily="49" charset="-122"/>
                  <a:ea typeface="幼圆" pitchFamily="49" charset="-122"/>
                </a:rPr>
                <a:t>/</a:t>
              </a:r>
              <a:r>
                <a:rPr kumimoji="1" lang="zh-CN" altLang="en-US" sz="2000" b="1" dirty="0">
                  <a:solidFill>
                    <a:srgbClr val="FF0000"/>
                  </a:solidFill>
                  <a:latin typeface="幼圆" pitchFamily="49" charset="-122"/>
                  <a:ea typeface="幼圆" pitchFamily="49" charset="-122"/>
                </a:rPr>
                <a:t>米）</a:t>
              </a:r>
            </a:p>
          </p:txBody>
        </p:sp>
        <p:graphicFrame>
          <p:nvGraphicFramePr>
            <p:cNvPr id="8199" name="Object 7"/>
            <p:cNvGraphicFramePr>
              <a:graphicFrameLocks noChangeAspect="1"/>
            </p:cNvGraphicFramePr>
            <p:nvPr/>
          </p:nvGraphicFramePr>
          <p:xfrm>
            <a:off x="647" y="3815"/>
            <a:ext cx="602" cy="294"/>
          </p:xfrm>
          <a:graphic>
            <a:graphicData uri="http://schemas.openxmlformats.org/presentationml/2006/ole">
              <p:oleObj spid="_x0000_s8199" name="Equation" r:id="rId5" imgW="495000" imgH="241200" progId="Equation.DSMT4">
                <p:embed/>
              </p:oleObj>
            </a:graphicData>
          </a:graphic>
        </p:graphicFrame>
      </p:grpSp>
      <p:graphicFrame>
        <p:nvGraphicFramePr>
          <p:cNvPr id="406536" name="Object 8"/>
          <p:cNvGraphicFramePr>
            <a:graphicFrameLocks noChangeAspect="1"/>
          </p:cNvGraphicFramePr>
          <p:nvPr/>
        </p:nvGraphicFramePr>
        <p:xfrm>
          <a:off x="2441575" y="2444750"/>
          <a:ext cx="319088" cy="436563"/>
        </p:xfrm>
        <a:graphic>
          <a:graphicData uri="http://schemas.openxmlformats.org/presentationml/2006/ole">
            <p:oleObj spid="_x0000_s8195" name="Equation" r:id="rId6" imgW="139680" imgH="190440" progId="Equation.DSMT4">
              <p:embed/>
            </p:oleObj>
          </a:graphicData>
        </a:graphic>
      </p:graphicFrame>
      <p:pic>
        <p:nvPicPr>
          <p:cNvPr id="8210" name="Picture 9"/>
          <p:cNvPicPr>
            <a:picLocks noChangeAspect="1" noChangeArrowheads="1"/>
          </p:cNvPicPr>
          <p:nvPr/>
        </p:nvPicPr>
        <p:blipFill>
          <a:blip r:embed="rId7"/>
          <a:srcRect/>
          <a:stretch>
            <a:fillRect/>
          </a:stretch>
        </p:blipFill>
        <p:spPr bwMode="auto">
          <a:xfrm>
            <a:off x="5867400" y="1989138"/>
            <a:ext cx="2952750" cy="2085975"/>
          </a:xfrm>
          <a:prstGeom prst="rect">
            <a:avLst/>
          </a:prstGeom>
          <a:noFill/>
          <a:ln w="9525">
            <a:noFill/>
            <a:miter lim="800000"/>
            <a:headEnd/>
            <a:tailEnd/>
          </a:ln>
        </p:spPr>
      </p:pic>
      <p:graphicFrame>
        <p:nvGraphicFramePr>
          <p:cNvPr id="8196" name="Object 12"/>
          <p:cNvGraphicFramePr>
            <a:graphicFrameLocks noChangeAspect="1"/>
          </p:cNvGraphicFramePr>
          <p:nvPr/>
        </p:nvGraphicFramePr>
        <p:xfrm>
          <a:off x="5775325" y="4784725"/>
          <a:ext cx="260350" cy="406400"/>
        </p:xfrm>
        <a:graphic>
          <a:graphicData uri="http://schemas.openxmlformats.org/presentationml/2006/ole">
            <p:oleObj spid="_x0000_s8196" name="Equation" r:id="rId8" imgW="114120" imgH="177480" progId="Equation.DSMT4">
              <p:embed/>
            </p:oleObj>
          </a:graphicData>
        </a:graphic>
      </p:graphicFrame>
      <p:sp>
        <p:nvSpPr>
          <p:cNvPr id="15" name="Text Box 2"/>
          <p:cNvSpPr txBox="1">
            <a:spLocks noChangeArrowheads="1"/>
          </p:cNvSpPr>
          <p:nvPr/>
        </p:nvSpPr>
        <p:spPr bwMode="auto">
          <a:xfrm>
            <a:off x="4681538" y="4381500"/>
            <a:ext cx="4462462" cy="461963"/>
          </a:xfrm>
          <a:prstGeom prst="rect">
            <a:avLst/>
          </a:prstGeom>
          <a:noFill/>
          <a:ln w="9525" algn="ctr">
            <a:noFill/>
            <a:miter lim="800000"/>
            <a:headEnd/>
            <a:tailEnd/>
          </a:ln>
        </p:spPr>
        <p:txBody>
          <a:bodyPr>
            <a:spAutoFit/>
          </a:bodyPr>
          <a:lstStyle/>
          <a:p>
            <a:pPr algn="just">
              <a:lnSpc>
                <a:spcPct val="120000"/>
              </a:lnSpc>
              <a:spcBef>
                <a:spcPct val="50000"/>
              </a:spcBef>
            </a:pPr>
            <a:r>
              <a:rPr kumimoji="1" lang="zh-CN" altLang="en-US" sz="2000" b="1">
                <a:solidFill>
                  <a:srgbClr val="000099"/>
                </a:solidFill>
                <a:latin typeface="幼圆" pitchFamily="49" charset="-122"/>
                <a:ea typeface="幼圆" pitchFamily="49" charset="-122"/>
              </a:rPr>
              <a:t>通过曲面内任意有向曲线</a:t>
            </a:r>
            <a:r>
              <a:rPr kumimoji="1" lang="en-US" altLang="zh-CN" sz="2000" b="1" i="1">
                <a:solidFill>
                  <a:srgbClr val="000099"/>
                </a:solidFill>
                <a:latin typeface="幼圆" pitchFamily="49" charset="-122"/>
                <a:ea typeface="幼圆" pitchFamily="49" charset="-122"/>
              </a:rPr>
              <a:t>l</a:t>
            </a:r>
            <a:r>
              <a:rPr kumimoji="1" lang="zh-CN" altLang="en-US" sz="2000" b="1">
                <a:solidFill>
                  <a:srgbClr val="000099"/>
                </a:solidFill>
                <a:latin typeface="幼圆" pitchFamily="49" charset="-122"/>
                <a:ea typeface="幼圆" pitchFamily="49" charset="-122"/>
              </a:rPr>
              <a:t>的电流：</a:t>
            </a:r>
          </a:p>
        </p:txBody>
      </p:sp>
      <p:graphicFrame>
        <p:nvGraphicFramePr>
          <p:cNvPr id="405511" name="Object 15"/>
          <p:cNvGraphicFramePr>
            <a:graphicFrameLocks noChangeAspect="1"/>
          </p:cNvGraphicFramePr>
          <p:nvPr/>
        </p:nvGraphicFramePr>
        <p:xfrm>
          <a:off x="5464175" y="4959350"/>
          <a:ext cx="2701925" cy="665163"/>
        </p:xfrm>
        <a:graphic>
          <a:graphicData uri="http://schemas.openxmlformats.org/presentationml/2006/ole">
            <p:oleObj spid="_x0000_s8197" name="Equation" r:id="rId9" imgW="1218960" imgH="304560" progId="Equation.DSMT4">
              <p:embed/>
            </p:oleObj>
          </a:graphicData>
        </a:graphic>
      </p:graphicFrame>
      <p:cxnSp>
        <p:nvCxnSpPr>
          <p:cNvPr id="8212" name="直接箭头连接符 17"/>
          <p:cNvCxnSpPr>
            <a:cxnSpLocks noChangeShapeType="1"/>
          </p:cNvCxnSpPr>
          <p:nvPr/>
        </p:nvCxnSpPr>
        <p:spPr bwMode="auto">
          <a:xfrm rot="16200000" flipV="1">
            <a:off x="5957095" y="2685256"/>
            <a:ext cx="690562" cy="339725"/>
          </a:xfrm>
          <a:prstGeom prst="straightConnector1">
            <a:avLst/>
          </a:prstGeom>
          <a:noFill/>
          <a:ln w="25400" algn="ctr">
            <a:solidFill>
              <a:srgbClr val="FF0000"/>
            </a:solidFill>
            <a:round/>
            <a:headEnd/>
            <a:tailEnd type="arrow" w="med" len="med"/>
          </a:ln>
        </p:spPr>
      </p:cxnSp>
      <p:graphicFrame>
        <p:nvGraphicFramePr>
          <p:cNvPr id="8198" name="Object 16"/>
          <p:cNvGraphicFramePr>
            <a:graphicFrameLocks noChangeAspect="1"/>
          </p:cNvGraphicFramePr>
          <p:nvPr/>
        </p:nvGraphicFramePr>
        <p:xfrm>
          <a:off x="5965825" y="1943100"/>
          <a:ext cx="365125" cy="503238"/>
        </p:xfrm>
        <a:graphic>
          <a:graphicData uri="http://schemas.openxmlformats.org/presentationml/2006/ole">
            <p:oleObj spid="_x0000_s8198" name="Equation" r:id="rId10" imgW="164880" imgH="228600" progId="Equation.DSMT4">
              <p:embed/>
            </p:oleObj>
          </a:graphicData>
        </a:graphic>
      </p:graphicFrame>
      <p:graphicFrame>
        <p:nvGraphicFramePr>
          <p:cNvPr id="8200" name="Object 8"/>
          <p:cNvGraphicFramePr>
            <a:graphicFrameLocks noChangeAspect="1"/>
          </p:cNvGraphicFramePr>
          <p:nvPr/>
        </p:nvGraphicFramePr>
        <p:xfrm>
          <a:off x="495300" y="4826000"/>
          <a:ext cx="3683000" cy="819150"/>
        </p:xfrm>
        <a:graphic>
          <a:graphicData uri="http://schemas.openxmlformats.org/presentationml/2006/ole">
            <p:oleObj spid="_x0000_s8200" name="Equation" r:id="rId11" imgW="1320480" imgH="406080" progId="Equation.DSMT4">
              <p:embed/>
            </p:oleObj>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06531"/>
                                        </p:tgtEl>
                                        <p:attrNameLst>
                                          <p:attrName>style.visibility</p:attrName>
                                        </p:attrNameLst>
                                      </p:cBhvr>
                                      <p:to>
                                        <p:strVal val="visible"/>
                                      </p:to>
                                    </p:set>
                                    <p:animEffect transition="in" filter="blinds(horizontal)">
                                      <p:cBhvr>
                                        <p:cTn id="7" dur="500"/>
                                        <p:tgtEl>
                                          <p:spTgt spid="40653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blinds(horizontal)">
                                      <p:cBhvr>
                                        <p:cTn id="12" dur="500"/>
                                        <p:tgtEl>
                                          <p:spTgt spid="16"/>
                                        </p:tgtEl>
                                      </p:cBhvr>
                                    </p:animEffect>
                                  </p:childTnLst>
                                </p:cTn>
                              </p:par>
                              <p:par>
                                <p:cTn id="13" presetID="3" presetClass="entr" presetSubtype="10" fill="hold" nodeType="withEffect">
                                  <p:stCondLst>
                                    <p:cond delay="0"/>
                                  </p:stCondLst>
                                  <p:childTnLst>
                                    <p:set>
                                      <p:cBhvr>
                                        <p:cTn id="14" dur="1" fill="hold">
                                          <p:stCondLst>
                                            <p:cond delay="0"/>
                                          </p:stCondLst>
                                        </p:cTn>
                                        <p:tgtEl>
                                          <p:spTgt spid="8200"/>
                                        </p:tgtEl>
                                        <p:attrNameLst>
                                          <p:attrName>style.visibility</p:attrName>
                                        </p:attrNameLst>
                                      </p:cBhvr>
                                      <p:to>
                                        <p:strVal val="visible"/>
                                      </p:to>
                                    </p:set>
                                    <p:animEffect transition="in" filter="blinds(horizontal)">
                                      <p:cBhvr>
                                        <p:cTn id="15" dur="500"/>
                                        <p:tgtEl>
                                          <p:spTgt spid="8200"/>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17"/>
                                        </p:tgtEl>
                                        <p:attrNameLst>
                                          <p:attrName>style.visibility</p:attrName>
                                        </p:attrNameLst>
                                      </p:cBhvr>
                                      <p:to>
                                        <p:strVal val="visible"/>
                                      </p:to>
                                    </p:set>
                                    <p:animEffect transition="in" filter="blinds(horizontal)">
                                      <p:cBhvr>
                                        <p:cTn id="20" dur="500"/>
                                        <p:tgtEl>
                                          <p:spTgt spid="17"/>
                                        </p:tgtEl>
                                      </p:cBhvr>
                                    </p:animEffect>
                                  </p:childTnLst>
                                </p:cTn>
                              </p:par>
                              <p:par>
                                <p:cTn id="21" presetID="3" presetClass="entr" presetSubtype="10" fill="hold" nodeType="withEffect">
                                  <p:stCondLst>
                                    <p:cond delay="0"/>
                                  </p:stCondLst>
                                  <p:childTnLst>
                                    <p:set>
                                      <p:cBhvr>
                                        <p:cTn id="22" dur="1" fill="hold">
                                          <p:stCondLst>
                                            <p:cond delay="0"/>
                                          </p:stCondLst>
                                        </p:cTn>
                                        <p:tgtEl>
                                          <p:spTgt spid="8196"/>
                                        </p:tgtEl>
                                        <p:attrNameLst>
                                          <p:attrName>style.visibility</p:attrName>
                                        </p:attrNameLst>
                                      </p:cBhvr>
                                      <p:to>
                                        <p:strVal val="visible"/>
                                      </p:to>
                                    </p:set>
                                    <p:animEffect transition="in" filter="blinds(horizontal)">
                                      <p:cBhvr>
                                        <p:cTn id="23" dur="500"/>
                                        <p:tgtEl>
                                          <p:spTgt spid="8196"/>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blinds(horizontal)">
                                      <p:cBhvr>
                                        <p:cTn id="26" dur="500"/>
                                        <p:tgtEl>
                                          <p:spTgt spid="15"/>
                                        </p:tgtEl>
                                      </p:cBhvr>
                                    </p:animEffect>
                                  </p:childTnLst>
                                </p:cTn>
                              </p:par>
                              <p:par>
                                <p:cTn id="27" presetID="3" presetClass="entr" presetSubtype="10" fill="hold" nodeType="withEffect">
                                  <p:stCondLst>
                                    <p:cond delay="0"/>
                                  </p:stCondLst>
                                  <p:childTnLst>
                                    <p:set>
                                      <p:cBhvr>
                                        <p:cTn id="28" dur="1" fill="hold">
                                          <p:stCondLst>
                                            <p:cond delay="0"/>
                                          </p:stCondLst>
                                        </p:cTn>
                                        <p:tgtEl>
                                          <p:spTgt spid="405511"/>
                                        </p:tgtEl>
                                        <p:attrNameLst>
                                          <p:attrName>style.visibility</p:attrName>
                                        </p:attrNameLst>
                                      </p:cBhvr>
                                      <p:to>
                                        <p:strVal val="visible"/>
                                      </p:to>
                                    </p:set>
                                    <p:animEffect transition="in" filter="blinds(horizontal)">
                                      <p:cBhvr>
                                        <p:cTn id="29" dur="500"/>
                                        <p:tgtEl>
                                          <p:spTgt spid="405511"/>
                                        </p:tgtEl>
                                      </p:cBhvr>
                                    </p:animEffect>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nodeType="clickEffect">
                                  <p:stCondLst>
                                    <p:cond delay="0"/>
                                  </p:stCondLst>
                                  <p:childTnLst>
                                    <p:set>
                                      <p:cBhvr>
                                        <p:cTn id="33" dur="1" fill="hold">
                                          <p:stCondLst>
                                            <p:cond delay="0"/>
                                          </p:stCondLst>
                                        </p:cTn>
                                        <p:tgtEl>
                                          <p:spTgt spid="2"/>
                                        </p:tgtEl>
                                        <p:attrNameLst>
                                          <p:attrName>style.visibility</p:attrName>
                                        </p:attrNameLst>
                                      </p:cBhvr>
                                      <p:to>
                                        <p:strVal val="visible"/>
                                      </p:to>
                                    </p:set>
                                    <p:animEffect transition="in" filter="blinds(horizontal)">
                                      <p:cBhvr>
                                        <p:cTn id="34"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1" name="Text Box 2"/>
          <p:cNvSpPr txBox="1">
            <a:spLocks noChangeArrowheads="1"/>
          </p:cNvSpPr>
          <p:nvPr/>
        </p:nvSpPr>
        <p:spPr bwMode="auto">
          <a:xfrm>
            <a:off x="384175" y="590550"/>
            <a:ext cx="8458200" cy="2190750"/>
          </a:xfrm>
          <a:prstGeom prst="rect">
            <a:avLst/>
          </a:prstGeom>
          <a:noFill/>
          <a:ln w="9525" algn="ctr">
            <a:noFill/>
            <a:miter lim="800000"/>
            <a:headEnd/>
            <a:tailEnd/>
          </a:ln>
        </p:spPr>
        <p:txBody>
          <a:bodyPr>
            <a:spAutoFit/>
          </a:bodyPr>
          <a:lstStyle/>
          <a:p>
            <a:pPr>
              <a:lnSpc>
                <a:spcPct val="110000"/>
              </a:lnSpc>
              <a:spcBef>
                <a:spcPct val="50000"/>
              </a:spcBef>
              <a:buFontTx/>
              <a:buBlip>
                <a:blip r:embed="rId3"/>
              </a:buBlip>
            </a:pPr>
            <a:r>
              <a:rPr kumimoji="1" lang="zh-CN" altLang="en-US" sz="2800" b="1" dirty="0">
                <a:solidFill>
                  <a:srgbClr val="000099"/>
                </a:solidFill>
                <a:latin typeface="黑体" pitchFamily="49" charset="-122"/>
                <a:ea typeface="黑体" pitchFamily="49" charset="-122"/>
              </a:rPr>
              <a:t> 线</a:t>
            </a:r>
            <a:r>
              <a:rPr kumimoji="1" lang="zh-CN" altLang="en-US" sz="2800" b="1" dirty="0" smtClean="0">
                <a:solidFill>
                  <a:srgbClr val="000099"/>
                </a:solidFill>
                <a:latin typeface="黑体" pitchFamily="49" charset="-122"/>
                <a:ea typeface="黑体" pitchFamily="49" charset="-122"/>
              </a:rPr>
              <a:t>电流</a:t>
            </a:r>
            <a:endParaRPr kumimoji="1" lang="zh-CN" altLang="en-US" sz="2800" b="1" dirty="0">
              <a:solidFill>
                <a:srgbClr val="000099"/>
              </a:solidFill>
              <a:latin typeface="黑体" pitchFamily="49" charset="-122"/>
              <a:ea typeface="黑体" pitchFamily="49" charset="-122"/>
            </a:endParaRPr>
          </a:p>
          <a:p>
            <a:pPr>
              <a:lnSpc>
                <a:spcPct val="110000"/>
              </a:lnSpc>
              <a:spcBef>
                <a:spcPct val="50000"/>
              </a:spcBef>
            </a:pPr>
            <a:r>
              <a:rPr kumimoji="1" lang="zh-CN" altLang="en-US" sz="2200" b="1" dirty="0">
                <a:solidFill>
                  <a:srgbClr val="000099"/>
                </a:solidFill>
                <a:latin typeface="幼圆" pitchFamily="49" charset="-122"/>
                <a:ea typeface="幼圆" pitchFamily="49" charset="-122"/>
              </a:rPr>
              <a:t> </a:t>
            </a:r>
            <a:r>
              <a:rPr kumimoji="1" lang="zh-CN" altLang="en-US" sz="2000" b="1" dirty="0">
                <a:solidFill>
                  <a:srgbClr val="000099"/>
                </a:solidFill>
                <a:latin typeface="幼圆" pitchFamily="49" charset="-122"/>
                <a:ea typeface="幼圆" pitchFamily="49" charset="-122"/>
              </a:rPr>
              <a:t>沿横截面可以忽略的曲线流动的电流，称为</a:t>
            </a:r>
            <a:r>
              <a:rPr kumimoji="1" lang="zh-CN" altLang="en-US" sz="2000" b="1" dirty="0">
                <a:solidFill>
                  <a:srgbClr val="FF0000"/>
                </a:solidFill>
                <a:latin typeface="幼圆" pitchFamily="49" charset="-122"/>
                <a:ea typeface="幼圆" pitchFamily="49" charset="-122"/>
              </a:rPr>
              <a:t>线电流</a:t>
            </a:r>
            <a:r>
              <a:rPr kumimoji="1" lang="zh-CN" altLang="en-US" sz="2000" b="1" dirty="0">
                <a:solidFill>
                  <a:srgbClr val="000099"/>
                </a:solidFill>
                <a:latin typeface="幼圆" pitchFamily="49" charset="-122"/>
                <a:ea typeface="幼圆" pitchFamily="49" charset="-122"/>
              </a:rPr>
              <a:t>。</a:t>
            </a:r>
          </a:p>
          <a:p>
            <a:pPr>
              <a:lnSpc>
                <a:spcPct val="110000"/>
              </a:lnSpc>
              <a:spcBef>
                <a:spcPct val="50000"/>
              </a:spcBef>
            </a:pPr>
            <a:r>
              <a:rPr kumimoji="1" lang="zh-CN" altLang="en-US" sz="2200" b="1" dirty="0">
                <a:solidFill>
                  <a:srgbClr val="000099"/>
                </a:solidFill>
                <a:latin typeface="幼圆" pitchFamily="49" charset="-122"/>
                <a:ea typeface="幼圆" pitchFamily="49" charset="-122"/>
              </a:rPr>
              <a:t>   </a:t>
            </a:r>
            <a:endParaRPr kumimoji="1" lang="en-US" altLang="zh-CN" sz="2200" b="1" dirty="0">
              <a:solidFill>
                <a:srgbClr val="000099"/>
              </a:solidFill>
              <a:latin typeface="幼圆" pitchFamily="49" charset="-122"/>
              <a:ea typeface="幼圆" pitchFamily="49" charset="-122"/>
            </a:endParaRPr>
          </a:p>
          <a:p>
            <a:pPr>
              <a:lnSpc>
                <a:spcPct val="110000"/>
              </a:lnSpc>
              <a:spcBef>
                <a:spcPct val="50000"/>
              </a:spcBef>
            </a:pPr>
            <a:r>
              <a:rPr kumimoji="1" lang="zh-CN" altLang="en-US" sz="2000" b="1" dirty="0">
                <a:solidFill>
                  <a:srgbClr val="000099"/>
                </a:solidFill>
                <a:latin typeface="幼圆" pitchFamily="49" charset="-122"/>
                <a:ea typeface="幼圆" pitchFamily="49" charset="-122"/>
              </a:rPr>
              <a:t> 长度元 </a:t>
            </a:r>
            <a:r>
              <a:rPr kumimoji="1" lang="en-US" altLang="zh-CN" sz="2000" b="1" i="1" dirty="0">
                <a:solidFill>
                  <a:srgbClr val="000099"/>
                </a:solidFill>
                <a:ea typeface="幼圆" pitchFamily="49" charset="-122"/>
              </a:rPr>
              <a:t>dl </a:t>
            </a:r>
            <a:r>
              <a:rPr kumimoji="1" lang="zh-CN" altLang="en-US" sz="2000" b="1" dirty="0">
                <a:solidFill>
                  <a:srgbClr val="000099"/>
                </a:solidFill>
                <a:latin typeface="幼圆" pitchFamily="49" charset="-122"/>
                <a:ea typeface="幼圆" pitchFamily="49" charset="-122"/>
              </a:rPr>
              <a:t>上的电流 </a:t>
            </a:r>
            <a:r>
              <a:rPr kumimoji="1" lang="en-US" altLang="zh-CN" sz="2000" b="1" i="1" dirty="0" err="1">
                <a:solidFill>
                  <a:srgbClr val="000099"/>
                </a:solidFill>
                <a:ea typeface="幼圆" pitchFamily="49" charset="-122"/>
              </a:rPr>
              <a:t>Idl</a:t>
            </a:r>
            <a:r>
              <a:rPr kumimoji="1" lang="en-US" altLang="zh-CN" sz="2000" b="1" i="1" dirty="0">
                <a:solidFill>
                  <a:srgbClr val="000099"/>
                </a:solidFill>
                <a:ea typeface="幼圆" pitchFamily="49" charset="-122"/>
              </a:rPr>
              <a:t> </a:t>
            </a:r>
            <a:r>
              <a:rPr kumimoji="1" lang="zh-CN" altLang="en-US" sz="2000" b="1" dirty="0">
                <a:solidFill>
                  <a:srgbClr val="000099"/>
                </a:solidFill>
                <a:latin typeface="幼圆" pitchFamily="49" charset="-122"/>
                <a:ea typeface="幼圆" pitchFamily="49" charset="-122"/>
              </a:rPr>
              <a:t>称为</a:t>
            </a:r>
            <a:r>
              <a:rPr kumimoji="1" lang="zh-CN" altLang="en-US" sz="2000" b="1" dirty="0">
                <a:solidFill>
                  <a:srgbClr val="FF0000"/>
                </a:solidFill>
                <a:latin typeface="幼圆" pitchFamily="49" charset="-122"/>
                <a:ea typeface="幼圆" pitchFamily="49" charset="-122"/>
              </a:rPr>
              <a:t>电流元</a:t>
            </a:r>
            <a:r>
              <a:rPr kumimoji="1" lang="zh-CN" altLang="en-US" sz="2000" b="1" dirty="0">
                <a:solidFill>
                  <a:srgbClr val="000099"/>
                </a:solidFill>
                <a:latin typeface="幼圆" pitchFamily="49" charset="-122"/>
                <a:ea typeface="幼圆" pitchFamily="49" charset="-122"/>
              </a:rPr>
              <a:t>。</a:t>
            </a:r>
          </a:p>
        </p:txBody>
      </p:sp>
      <p:graphicFrame>
        <p:nvGraphicFramePr>
          <p:cNvPr id="407555" name="Object 3"/>
          <p:cNvGraphicFramePr>
            <a:graphicFrameLocks noChangeAspect="1"/>
          </p:cNvGraphicFramePr>
          <p:nvPr/>
        </p:nvGraphicFramePr>
        <p:xfrm>
          <a:off x="2319338" y="3140075"/>
          <a:ext cx="2528887" cy="841375"/>
        </p:xfrm>
        <a:graphic>
          <a:graphicData uri="http://schemas.openxmlformats.org/presentationml/2006/ole">
            <p:oleObj spid="_x0000_s9218" name="Equation" r:id="rId4" imgW="1206360" imgH="406080" progId="Equation.DSMT4">
              <p:embed/>
            </p:oleObj>
          </a:graphicData>
        </a:graphic>
      </p:graphicFrame>
      <p:graphicFrame>
        <p:nvGraphicFramePr>
          <p:cNvPr id="407556" name="Object 4"/>
          <p:cNvGraphicFramePr>
            <a:graphicFrameLocks noChangeAspect="1"/>
          </p:cNvGraphicFramePr>
          <p:nvPr/>
        </p:nvGraphicFramePr>
        <p:xfrm>
          <a:off x="2182813" y="4987925"/>
          <a:ext cx="3392487" cy="930275"/>
        </p:xfrm>
        <a:graphic>
          <a:graphicData uri="http://schemas.openxmlformats.org/presentationml/2006/ole">
            <p:oleObj spid="_x0000_s9219" name="Equation" r:id="rId5" imgW="1320480" imgH="406080" progId="Equation.DSMT4">
              <p:embed/>
            </p:oleObj>
          </a:graphicData>
        </a:graphic>
      </p:graphicFrame>
      <p:graphicFrame>
        <p:nvGraphicFramePr>
          <p:cNvPr id="407557" name="Object 5"/>
          <p:cNvGraphicFramePr>
            <a:graphicFrameLocks noChangeAspect="1"/>
          </p:cNvGraphicFramePr>
          <p:nvPr/>
        </p:nvGraphicFramePr>
        <p:xfrm>
          <a:off x="2244725" y="4076700"/>
          <a:ext cx="3381375" cy="898525"/>
        </p:xfrm>
        <a:graphic>
          <a:graphicData uri="http://schemas.openxmlformats.org/presentationml/2006/ole">
            <p:oleObj spid="_x0000_s9220" name="Equation" r:id="rId6" imgW="1358640" imgH="406080" progId="Equation.DSMT4">
              <p:embed/>
            </p:oleObj>
          </a:graphicData>
        </a:graphic>
      </p:graphicFrame>
      <p:sp>
        <p:nvSpPr>
          <p:cNvPr id="9222" name="Text Box 6"/>
          <p:cNvSpPr txBox="1">
            <a:spLocks noChangeArrowheads="1"/>
          </p:cNvSpPr>
          <p:nvPr/>
        </p:nvSpPr>
        <p:spPr bwMode="auto">
          <a:xfrm>
            <a:off x="1109663" y="2862263"/>
            <a:ext cx="2022475" cy="2554287"/>
          </a:xfrm>
          <a:prstGeom prst="rect">
            <a:avLst/>
          </a:prstGeom>
          <a:noFill/>
          <a:ln w="25400">
            <a:noFill/>
            <a:miter lim="800000"/>
            <a:headEnd/>
            <a:tailEnd/>
          </a:ln>
        </p:spPr>
        <p:txBody>
          <a:bodyPr>
            <a:spAutoFit/>
          </a:bodyPr>
          <a:lstStyle/>
          <a:p>
            <a:r>
              <a:rPr lang="zh-CN" altLang="en-US" sz="2000" b="1">
                <a:solidFill>
                  <a:schemeClr val="tx1"/>
                </a:solidFill>
                <a:latin typeface="幼圆" pitchFamily="49" charset="-122"/>
                <a:ea typeface="幼圆" pitchFamily="49" charset="-122"/>
              </a:rPr>
              <a:t>小节</a:t>
            </a:r>
          </a:p>
          <a:p>
            <a:r>
              <a:rPr lang="zh-CN" altLang="en-US" sz="2000" b="1">
                <a:solidFill>
                  <a:schemeClr val="tx1"/>
                </a:solidFill>
                <a:latin typeface="幼圆" pitchFamily="49" charset="-122"/>
                <a:ea typeface="幼圆" pitchFamily="49" charset="-122"/>
              </a:rPr>
              <a:t>电流：</a:t>
            </a:r>
          </a:p>
          <a:p>
            <a:endParaRPr lang="zh-CN" altLang="en-US" sz="2000" b="1">
              <a:solidFill>
                <a:schemeClr val="tx1"/>
              </a:solidFill>
              <a:latin typeface="幼圆" pitchFamily="49" charset="-122"/>
              <a:ea typeface="幼圆" pitchFamily="49" charset="-122"/>
            </a:endParaRPr>
          </a:p>
          <a:p>
            <a:endParaRPr lang="zh-CN" altLang="en-US" sz="2000" b="1">
              <a:solidFill>
                <a:schemeClr val="tx1"/>
              </a:solidFill>
              <a:latin typeface="幼圆" pitchFamily="49" charset="-122"/>
              <a:ea typeface="幼圆" pitchFamily="49" charset="-122"/>
            </a:endParaRPr>
          </a:p>
          <a:p>
            <a:r>
              <a:rPr lang="zh-CN" altLang="en-US" sz="2000" b="1">
                <a:solidFill>
                  <a:schemeClr val="tx1"/>
                </a:solidFill>
                <a:latin typeface="幼圆" pitchFamily="49" charset="-122"/>
                <a:ea typeface="幼圆" pitchFamily="49" charset="-122"/>
              </a:rPr>
              <a:t>体电流密度：</a:t>
            </a:r>
          </a:p>
          <a:p>
            <a:endParaRPr lang="zh-CN" altLang="en-US" sz="2000" b="1">
              <a:solidFill>
                <a:schemeClr val="tx1"/>
              </a:solidFill>
              <a:latin typeface="幼圆" pitchFamily="49" charset="-122"/>
              <a:ea typeface="幼圆" pitchFamily="49" charset="-122"/>
            </a:endParaRPr>
          </a:p>
          <a:p>
            <a:endParaRPr lang="zh-CN" altLang="en-US" sz="2000" b="1">
              <a:solidFill>
                <a:schemeClr val="tx1"/>
              </a:solidFill>
              <a:latin typeface="幼圆" pitchFamily="49" charset="-122"/>
              <a:ea typeface="幼圆" pitchFamily="49" charset="-122"/>
            </a:endParaRPr>
          </a:p>
          <a:p>
            <a:r>
              <a:rPr lang="zh-CN" altLang="en-US" sz="2000" b="1">
                <a:solidFill>
                  <a:schemeClr val="tx1"/>
                </a:solidFill>
                <a:latin typeface="幼圆" pitchFamily="49" charset="-122"/>
                <a:ea typeface="幼圆" pitchFamily="49" charset="-122"/>
              </a:rPr>
              <a:t>面电流密度：</a:t>
            </a:r>
          </a:p>
        </p:txBody>
      </p:sp>
      <p:sp>
        <p:nvSpPr>
          <p:cNvPr id="9223" name="Text Box 7"/>
          <p:cNvSpPr txBox="1">
            <a:spLocks noChangeArrowheads="1"/>
          </p:cNvSpPr>
          <p:nvPr/>
        </p:nvSpPr>
        <p:spPr bwMode="auto">
          <a:xfrm>
            <a:off x="436563" y="3009900"/>
            <a:ext cx="2022475" cy="2616200"/>
          </a:xfrm>
          <a:prstGeom prst="rect">
            <a:avLst/>
          </a:prstGeom>
          <a:noFill/>
          <a:ln w="25400">
            <a:noFill/>
            <a:miter lim="800000"/>
            <a:headEnd/>
            <a:tailEnd/>
          </a:ln>
        </p:spPr>
        <p:txBody>
          <a:bodyPr>
            <a:spAutoFit/>
          </a:bodyPr>
          <a:lstStyle/>
          <a:p>
            <a:pPr>
              <a:buFont typeface="Wingdings" pitchFamily="2" charset="2"/>
              <a:buChar char="ü"/>
              <a:defRPr/>
            </a:pPr>
            <a:r>
              <a:rPr lang="zh-CN" altLang="en-US" sz="2400" b="1" dirty="0">
                <a:solidFill>
                  <a:srgbClr val="FF0000"/>
                </a:solidFill>
                <a:latin typeface="+mn-ea"/>
                <a:ea typeface="+mn-ea"/>
              </a:rPr>
              <a:t>小节 </a:t>
            </a:r>
            <a:r>
              <a:rPr lang="zh-CN" altLang="en-US" sz="2000" b="1" dirty="0">
                <a:solidFill>
                  <a:srgbClr val="FF0000"/>
                </a:solidFill>
                <a:latin typeface="+mn-ea"/>
                <a:ea typeface="+mn-ea"/>
              </a:rPr>
              <a:t> </a:t>
            </a:r>
          </a:p>
          <a:p>
            <a:pPr>
              <a:defRPr/>
            </a:pPr>
            <a:r>
              <a:rPr lang="zh-CN" altLang="en-US" sz="2000" b="1" dirty="0">
                <a:latin typeface="幼圆" pitchFamily="49" charset="-122"/>
                <a:ea typeface="幼圆" pitchFamily="49" charset="-122"/>
              </a:rPr>
              <a:t>      </a:t>
            </a:r>
            <a:r>
              <a:rPr lang="zh-CN" altLang="en-US" sz="2000" b="1" dirty="0">
                <a:solidFill>
                  <a:srgbClr val="0000CC"/>
                </a:solidFill>
                <a:latin typeface="幼圆" pitchFamily="49" charset="-122"/>
                <a:ea typeface="幼圆" pitchFamily="49" charset="-122"/>
              </a:rPr>
              <a:t>电流：</a:t>
            </a:r>
          </a:p>
          <a:p>
            <a:pPr>
              <a:defRPr/>
            </a:pPr>
            <a:endParaRPr lang="zh-CN" altLang="en-US" sz="2000" b="1" dirty="0">
              <a:solidFill>
                <a:srgbClr val="0000CC"/>
              </a:solidFill>
              <a:latin typeface="幼圆" pitchFamily="49" charset="-122"/>
              <a:ea typeface="幼圆" pitchFamily="49" charset="-122"/>
            </a:endParaRPr>
          </a:p>
          <a:p>
            <a:pPr>
              <a:defRPr/>
            </a:pPr>
            <a:endParaRPr lang="zh-CN" altLang="en-US" sz="2000" b="1" dirty="0">
              <a:solidFill>
                <a:srgbClr val="0000CC"/>
              </a:solidFill>
              <a:latin typeface="幼圆" pitchFamily="49" charset="-122"/>
              <a:ea typeface="幼圆" pitchFamily="49" charset="-122"/>
            </a:endParaRPr>
          </a:p>
          <a:p>
            <a:pPr>
              <a:defRPr/>
            </a:pPr>
            <a:r>
              <a:rPr lang="zh-CN" altLang="en-US" sz="2000" b="1" dirty="0">
                <a:solidFill>
                  <a:srgbClr val="0000CC"/>
                </a:solidFill>
                <a:latin typeface="幼圆" pitchFamily="49" charset="-122"/>
                <a:ea typeface="幼圆" pitchFamily="49" charset="-122"/>
              </a:rPr>
              <a:t>体电流密度：</a:t>
            </a:r>
          </a:p>
          <a:p>
            <a:pPr>
              <a:defRPr/>
            </a:pPr>
            <a:endParaRPr lang="zh-CN" altLang="en-US" sz="2000" b="1" dirty="0">
              <a:solidFill>
                <a:srgbClr val="0000CC"/>
              </a:solidFill>
              <a:latin typeface="幼圆" pitchFamily="49" charset="-122"/>
              <a:ea typeface="幼圆" pitchFamily="49" charset="-122"/>
            </a:endParaRPr>
          </a:p>
          <a:p>
            <a:pPr>
              <a:defRPr/>
            </a:pPr>
            <a:endParaRPr lang="zh-CN" altLang="en-US" sz="2000" b="1" dirty="0">
              <a:solidFill>
                <a:srgbClr val="0000CC"/>
              </a:solidFill>
              <a:latin typeface="幼圆" pitchFamily="49" charset="-122"/>
              <a:ea typeface="幼圆" pitchFamily="49" charset="-122"/>
            </a:endParaRPr>
          </a:p>
          <a:p>
            <a:pPr>
              <a:defRPr/>
            </a:pPr>
            <a:r>
              <a:rPr lang="zh-CN" altLang="en-US" sz="2000" b="1" dirty="0">
                <a:solidFill>
                  <a:srgbClr val="0000CC"/>
                </a:solidFill>
                <a:latin typeface="幼圆" pitchFamily="49" charset="-122"/>
                <a:ea typeface="幼圆" pitchFamily="49" charset="-122"/>
              </a:rPr>
              <a:t>面电流密度：</a:t>
            </a:r>
          </a:p>
        </p:txBody>
      </p:sp>
      <p:sp>
        <p:nvSpPr>
          <p:cNvPr id="8" name="矩形 7"/>
          <p:cNvSpPr/>
          <p:nvPr/>
        </p:nvSpPr>
        <p:spPr>
          <a:xfrm>
            <a:off x="5080000" y="1784350"/>
            <a:ext cx="2817813" cy="461963"/>
          </a:xfrm>
          <a:prstGeom prst="rect">
            <a:avLst/>
          </a:prstGeom>
        </p:spPr>
        <p:style>
          <a:lnRef idx="1">
            <a:schemeClr val="accent1"/>
          </a:lnRef>
          <a:fillRef idx="2">
            <a:schemeClr val="accent1"/>
          </a:fillRef>
          <a:effectRef idx="1">
            <a:schemeClr val="accent1"/>
          </a:effectRef>
          <a:fontRef idx="minor">
            <a:schemeClr val="dk1"/>
          </a:fontRef>
        </p:style>
        <p:txBody>
          <a:bodyPr wrap="none">
            <a:spAutoFit/>
          </a:bodyPr>
          <a:lstStyle/>
          <a:p>
            <a:pPr>
              <a:defRPr/>
            </a:pPr>
            <a:r>
              <a:rPr kumimoji="1" lang="zh-CN" altLang="en-US" sz="2400" b="1" dirty="0">
                <a:solidFill>
                  <a:srgbClr val="FF0000"/>
                </a:solidFill>
                <a:latin typeface="幼圆" pitchFamily="49" charset="-122"/>
                <a:ea typeface="幼圆" pitchFamily="49" charset="-122"/>
              </a:rPr>
              <a:t>单位为 </a:t>
            </a:r>
            <a:r>
              <a:rPr kumimoji="1" lang="en-US" altLang="zh-CN" sz="2400" b="1" dirty="0">
                <a:solidFill>
                  <a:srgbClr val="FF0000"/>
                </a:solidFill>
                <a:latin typeface="黑体" pitchFamily="2" charset="-122"/>
              </a:rPr>
              <a:t>A</a:t>
            </a:r>
            <a:r>
              <a:rPr kumimoji="1" lang="zh-CN" altLang="en-US" sz="2400" b="1" dirty="0">
                <a:solidFill>
                  <a:srgbClr val="FF0000"/>
                </a:solidFill>
                <a:latin typeface="黑体" pitchFamily="2" charset="-122"/>
              </a:rPr>
              <a:t> （安培）</a:t>
            </a:r>
            <a:endParaRPr lang="zh-CN" altLang="en-US" sz="2400" dirty="0">
              <a:solidFill>
                <a:srgbClr val="FF0000"/>
              </a:solidFill>
            </a:endParaRPr>
          </a:p>
        </p:txBody>
      </p:sp>
      <p:sp>
        <p:nvSpPr>
          <p:cNvPr id="9225" name="矩形 8"/>
          <p:cNvSpPr>
            <a:spLocks noChangeArrowheads="1"/>
          </p:cNvSpPr>
          <p:nvPr/>
        </p:nvSpPr>
        <p:spPr bwMode="auto">
          <a:xfrm>
            <a:off x="5938838" y="3246438"/>
            <a:ext cx="598487" cy="584200"/>
          </a:xfrm>
          <a:prstGeom prst="rect">
            <a:avLst/>
          </a:prstGeom>
          <a:noFill/>
          <a:ln w="9525">
            <a:noFill/>
            <a:miter lim="800000"/>
            <a:headEnd/>
            <a:tailEnd/>
          </a:ln>
        </p:spPr>
        <p:txBody>
          <a:bodyPr wrap="none">
            <a:spAutoFit/>
          </a:bodyPr>
          <a:lstStyle/>
          <a:p>
            <a:r>
              <a:rPr kumimoji="1" lang="en-US" altLang="zh-CN" b="1" dirty="0">
                <a:solidFill>
                  <a:srgbClr val="FF0000"/>
                </a:solidFill>
                <a:latin typeface="黑体" pitchFamily="49" charset="-122"/>
                <a:ea typeface="黑体" pitchFamily="49" charset="-122"/>
              </a:rPr>
              <a:t>A</a:t>
            </a:r>
            <a:r>
              <a:rPr kumimoji="1" lang="zh-CN" altLang="en-US" b="1" dirty="0">
                <a:solidFill>
                  <a:srgbClr val="FF0000"/>
                </a:solidFill>
                <a:latin typeface="黑体" pitchFamily="49" charset="-122"/>
                <a:ea typeface="黑体" pitchFamily="49" charset="-122"/>
              </a:rPr>
              <a:t> </a:t>
            </a:r>
            <a:endParaRPr lang="zh-CN" altLang="en-US" dirty="0">
              <a:ea typeface="黑体" pitchFamily="49" charset="-122"/>
            </a:endParaRPr>
          </a:p>
        </p:txBody>
      </p:sp>
      <p:sp>
        <p:nvSpPr>
          <p:cNvPr id="9226" name="矩形 9"/>
          <p:cNvSpPr>
            <a:spLocks noChangeArrowheads="1"/>
          </p:cNvSpPr>
          <p:nvPr/>
        </p:nvSpPr>
        <p:spPr bwMode="auto">
          <a:xfrm>
            <a:off x="5865813" y="4256088"/>
            <a:ext cx="942975" cy="585787"/>
          </a:xfrm>
          <a:prstGeom prst="rect">
            <a:avLst/>
          </a:prstGeom>
          <a:noFill/>
          <a:ln w="9525">
            <a:noFill/>
            <a:miter lim="800000"/>
            <a:headEnd/>
            <a:tailEnd/>
          </a:ln>
        </p:spPr>
        <p:txBody>
          <a:bodyPr wrap="none">
            <a:spAutoFit/>
          </a:bodyPr>
          <a:lstStyle/>
          <a:p>
            <a:r>
              <a:rPr kumimoji="1" lang="en-US" altLang="zh-CN" b="1">
                <a:solidFill>
                  <a:srgbClr val="FF0000"/>
                </a:solidFill>
                <a:latin typeface="黑体" pitchFamily="49" charset="-122"/>
                <a:ea typeface="黑体" pitchFamily="49" charset="-122"/>
              </a:rPr>
              <a:t>A/m</a:t>
            </a:r>
            <a:r>
              <a:rPr kumimoji="1" lang="en-US" altLang="zh-CN" b="1" baseline="30000">
                <a:solidFill>
                  <a:srgbClr val="FF0000"/>
                </a:solidFill>
                <a:latin typeface="黑体" pitchFamily="49" charset="-122"/>
                <a:ea typeface="黑体" pitchFamily="49" charset="-122"/>
              </a:rPr>
              <a:t>2</a:t>
            </a:r>
            <a:endParaRPr lang="zh-CN" altLang="en-US">
              <a:ea typeface="黑体" pitchFamily="49" charset="-122"/>
            </a:endParaRPr>
          </a:p>
        </p:txBody>
      </p:sp>
      <p:sp>
        <p:nvSpPr>
          <p:cNvPr id="9227" name="矩形 10"/>
          <p:cNvSpPr>
            <a:spLocks noChangeArrowheads="1"/>
          </p:cNvSpPr>
          <p:nvPr/>
        </p:nvSpPr>
        <p:spPr bwMode="auto">
          <a:xfrm>
            <a:off x="5857875" y="5170488"/>
            <a:ext cx="804863" cy="585787"/>
          </a:xfrm>
          <a:prstGeom prst="rect">
            <a:avLst/>
          </a:prstGeom>
          <a:noFill/>
          <a:ln w="9525">
            <a:noFill/>
            <a:miter lim="800000"/>
            <a:headEnd/>
            <a:tailEnd/>
          </a:ln>
        </p:spPr>
        <p:txBody>
          <a:bodyPr wrap="none">
            <a:spAutoFit/>
          </a:bodyPr>
          <a:lstStyle/>
          <a:p>
            <a:r>
              <a:rPr kumimoji="1" lang="en-US" altLang="zh-CN" b="1">
                <a:solidFill>
                  <a:srgbClr val="FF0000"/>
                </a:solidFill>
                <a:latin typeface="黑体" pitchFamily="49" charset="-122"/>
                <a:ea typeface="黑体" pitchFamily="49" charset="-122"/>
              </a:rPr>
              <a:t>A/m</a:t>
            </a:r>
            <a:endParaRPr lang="zh-CN" altLang="en-US">
              <a:ea typeface="黑体"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07555"/>
                                        </p:tgtEl>
                                        <p:attrNameLst>
                                          <p:attrName>style.visibility</p:attrName>
                                        </p:attrNameLst>
                                      </p:cBhvr>
                                      <p:to>
                                        <p:strVal val="visible"/>
                                      </p:to>
                                    </p:set>
                                    <p:animEffect transition="in" filter="blinds(horizontal)">
                                      <p:cBhvr>
                                        <p:cTn id="7" dur="500"/>
                                        <p:tgtEl>
                                          <p:spTgt spid="407555"/>
                                        </p:tgtEl>
                                      </p:cBhvr>
                                    </p:animEffect>
                                  </p:childTnLst>
                                </p:cTn>
                              </p:par>
                              <p:par>
                                <p:cTn id="8" presetID="3" presetClass="entr" presetSubtype="10" fill="hold" nodeType="withEffect">
                                  <p:stCondLst>
                                    <p:cond delay="0"/>
                                  </p:stCondLst>
                                  <p:childTnLst>
                                    <p:set>
                                      <p:cBhvr>
                                        <p:cTn id="9" dur="1" fill="hold">
                                          <p:stCondLst>
                                            <p:cond delay="0"/>
                                          </p:stCondLst>
                                        </p:cTn>
                                        <p:tgtEl>
                                          <p:spTgt spid="407556"/>
                                        </p:tgtEl>
                                        <p:attrNameLst>
                                          <p:attrName>style.visibility</p:attrName>
                                        </p:attrNameLst>
                                      </p:cBhvr>
                                      <p:to>
                                        <p:strVal val="visible"/>
                                      </p:to>
                                    </p:set>
                                    <p:animEffect transition="in" filter="blinds(horizontal)">
                                      <p:cBhvr>
                                        <p:cTn id="10" dur="500"/>
                                        <p:tgtEl>
                                          <p:spTgt spid="407556"/>
                                        </p:tgtEl>
                                      </p:cBhvr>
                                    </p:animEffect>
                                  </p:childTnLst>
                                </p:cTn>
                              </p:par>
                              <p:par>
                                <p:cTn id="11" presetID="3" presetClass="entr" presetSubtype="10" fill="hold" nodeType="withEffect">
                                  <p:stCondLst>
                                    <p:cond delay="0"/>
                                  </p:stCondLst>
                                  <p:childTnLst>
                                    <p:set>
                                      <p:cBhvr>
                                        <p:cTn id="12" dur="1" fill="hold">
                                          <p:stCondLst>
                                            <p:cond delay="0"/>
                                          </p:stCondLst>
                                        </p:cTn>
                                        <p:tgtEl>
                                          <p:spTgt spid="407557"/>
                                        </p:tgtEl>
                                        <p:attrNameLst>
                                          <p:attrName>style.visibility</p:attrName>
                                        </p:attrNameLst>
                                      </p:cBhvr>
                                      <p:to>
                                        <p:strVal val="visible"/>
                                      </p:to>
                                    </p:set>
                                    <p:animEffect transition="in" filter="blinds(horizontal)">
                                      <p:cBhvr>
                                        <p:cTn id="13" dur="500"/>
                                        <p:tgtEl>
                                          <p:spTgt spid="407557"/>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9222"/>
                                        </p:tgtEl>
                                        <p:attrNameLst>
                                          <p:attrName>style.visibility</p:attrName>
                                        </p:attrNameLst>
                                      </p:cBhvr>
                                      <p:to>
                                        <p:strVal val="visible"/>
                                      </p:to>
                                    </p:set>
                                    <p:animEffect transition="in" filter="blinds(horizontal)">
                                      <p:cBhvr>
                                        <p:cTn id="16" dur="500"/>
                                        <p:tgtEl>
                                          <p:spTgt spid="9222"/>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9223"/>
                                        </p:tgtEl>
                                        <p:attrNameLst>
                                          <p:attrName>style.visibility</p:attrName>
                                        </p:attrNameLst>
                                      </p:cBhvr>
                                      <p:to>
                                        <p:strVal val="visible"/>
                                      </p:to>
                                    </p:set>
                                    <p:animEffect transition="in" filter="blinds(horizontal)">
                                      <p:cBhvr>
                                        <p:cTn id="19" dur="500"/>
                                        <p:tgtEl>
                                          <p:spTgt spid="9223"/>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9225"/>
                                        </p:tgtEl>
                                        <p:attrNameLst>
                                          <p:attrName>style.visibility</p:attrName>
                                        </p:attrNameLst>
                                      </p:cBhvr>
                                      <p:to>
                                        <p:strVal val="visible"/>
                                      </p:to>
                                    </p:set>
                                    <p:animEffect transition="in" filter="blinds(horizontal)">
                                      <p:cBhvr>
                                        <p:cTn id="22" dur="500"/>
                                        <p:tgtEl>
                                          <p:spTgt spid="9225"/>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9226"/>
                                        </p:tgtEl>
                                        <p:attrNameLst>
                                          <p:attrName>style.visibility</p:attrName>
                                        </p:attrNameLst>
                                      </p:cBhvr>
                                      <p:to>
                                        <p:strVal val="visible"/>
                                      </p:to>
                                    </p:set>
                                    <p:animEffect transition="in" filter="blinds(horizontal)">
                                      <p:cBhvr>
                                        <p:cTn id="25" dur="500"/>
                                        <p:tgtEl>
                                          <p:spTgt spid="9226"/>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9227"/>
                                        </p:tgtEl>
                                        <p:attrNameLst>
                                          <p:attrName>style.visibility</p:attrName>
                                        </p:attrNameLst>
                                      </p:cBhvr>
                                      <p:to>
                                        <p:strVal val="visible"/>
                                      </p:to>
                                    </p:set>
                                    <p:animEffect transition="in" filter="blinds(horizontal)">
                                      <p:cBhvr>
                                        <p:cTn id="28" dur="500"/>
                                        <p:tgtEl>
                                          <p:spTgt spid="92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22" grpId="0"/>
      <p:bldP spid="9223" grpId="0"/>
      <p:bldP spid="9225" grpId="0"/>
      <p:bldP spid="9226" grpId="0"/>
      <p:bldP spid="922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圆角矩形 12"/>
          <p:cNvSpPr/>
          <p:nvPr/>
        </p:nvSpPr>
        <p:spPr bwMode="auto">
          <a:xfrm>
            <a:off x="853441" y="4210368"/>
            <a:ext cx="3688079" cy="910272"/>
          </a:xfrm>
          <a:prstGeom prst="roundRect">
            <a:avLst/>
          </a:prstGeom>
          <a:gradFill flip="none" rotWithShape="1">
            <a:gsLst>
              <a:gs pos="80000">
                <a:srgbClr val="F892EC">
                  <a:alpha val="70000"/>
                </a:srgbClr>
              </a:gs>
              <a:gs pos="80000">
                <a:schemeClr val="accent5">
                  <a:shade val="93000"/>
                  <a:satMod val="130000"/>
                </a:schemeClr>
              </a:gs>
              <a:gs pos="100000">
                <a:srgbClr val="F892EC"/>
              </a:gs>
            </a:gsLst>
            <a:lin ang="6000000" scaled="0"/>
            <a:tileRect/>
          </a:gradFill>
          <a:ln>
            <a:headEnd/>
            <a:tailEnd/>
          </a:ln>
        </p:spPr>
        <p:style>
          <a:lnRef idx="0">
            <a:schemeClr val="accent5"/>
          </a:lnRef>
          <a:fillRef idx="3">
            <a:schemeClr val="accent5"/>
          </a:fillRef>
          <a:effectRef idx="3">
            <a:schemeClr val="accent5"/>
          </a:effectRef>
          <a:fontRef idx="minor">
            <a:schemeClr val="lt1"/>
          </a:fontRef>
        </p:style>
        <p:txBody>
          <a:bodyPr anchor="ctr"/>
          <a:lstStyle/>
          <a:p>
            <a:pPr algn="ctr">
              <a:defRPr/>
            </a:pPr>
            <a:endParaRPr lang="zh-CN" altLang="en-US"/>
          </a:p>
        </p:txBody>
      </p:sp>
      <p:sp>
        <p:nvSpPr>
          <p:cNvPr id="10248" name="Text Box 2"/>
          <p:cNvSpPr txBox="1">
            <a:spLocks noChangeArrowheads="1"/>
          </p:cNvSpPr>
          <p:nvPr/>
        </p:nvSpPr>
        <p:spPr bwMode="auto">
          <a:xfrm>
            <a:off x="438150" y="1000125"/>
            <a:ext cx="8012113" cy="922338"/>
          </a:xfrm>
          <a:prstGeom prst="rect">
            <a:avLst/>
          </a:prstGeom>
          <a:noFill/>
          <a:ln w="9525">
            <a:noFill/>
            <a:miter lim="800000"/>
            <a:headEnd/>
            <a:tailEnd/>
          </a:ln>
        </p:spPr>
        <p:txBody>
          <a:bodyPr>
            <a:spAutoFit/>
          </a:bodyPr>
          <a:lstStyle/>
          <a:p>
            <a:pPr marL="342900" indent="-342900" algn="just">
              <a:spcBef>
                <a:spcPct val="50000"/>
              </a:spcBef>
              <a:buFont typeface="Wingdings" pitchFamily="2" charset="2"/>
              <a:buChar char="p"/>
            </a:pPr>
            <a:r>
              <a:rPr kumimoji="1" lang="zh-CN" altLang="en-US" sz="2400" b="1">
                <a:solidFill>
                  <a:srgbClr val="000099"/>
                </a:solidFill>
                <a:latin typeface="黑体" pitchFamily="49" charset="-122"/>
                <a:ea typeface="黑体" pitchFamily="49" charset="-122"/>
              </a:rPr>
              <a:t>电荷守恒定律</a:t>
            </a:r>
          </a:p>
          <a:p>
            <a:pPr marL="342900" indent="-342900" algn="just">
              <a:spcBef>
                <a:spcPct val="50000"/>
              </a:spcBef>
            </a:pPr>
            <a:r>
              <a:rPr kumimoji="1" lang="zh-CN" altLang="en-US" sz="2000" b="1">
                <a:solidFill>
                  <a:srgbClr val="002060"/>
                </a:solidFill>
                <a:latin typeface="幼圆" pitchFamily="49" charset="-122"/>
                <a:ea typeface="幼圆" pitchFamily="49" charset="-122"/>
              </a:rPr>
              <a:t>孤立系统内，正负电荷的代数和在任何物理过程中保持不变。</a:t>
            </a:r>
          </a:p>
        </p:txBody>
      </p:sp>
      <p:graphicFrame>
        <p:nvGraphicFramePr>
          <p:cNvPr id="408579" name="Object 3"/>
          <p:cNvGraphicFramePr>
            <a:graphicFrameLocks noChangeAspect="1"/>
          </p:cNvGraphicFramePr>
          <p:nvPr/>
        </p:nvGraphicFramePr>
        <p:xfrm>
          <a:off x="2160588" y="3297238"/>
          <a:ext cx="4200525" cy="828675"/>
        </p:xfrm>
        <a:graphic>
          <a:graphicData uri="http://schemas.openxmlformats.org/presentationml/2006/ole">
            <p:oleObj spid="_x0000_s10242" name="Equation" r:id="rId3" imgW="1993680" imgH="393480" progId="Equation.DSMT4">
              <p:embed/>
            </p:oleObj>
          </a:graphicData>
        </a:graphic>
      </p:graphicFrame>
      <p:graphicFrame>
        <p:nvGraphicFramePr>
          <p:cNvPr id="408580" name="Object 4"/>
          <p:cNvGraphicFramePr>
            <a:graphicFrameLocks noChangeAspect="1"/>
          </p:cNvGraphicFramePr>
          <p:nvPr/>
        </p:nvGraphicFramePr>
        <p:xfrm>
          <a:off x="1236663" y="4252913"/>
          <a:ext cx="3082925" cy="828675"/>
        </p:xfrm>
        <a:graphic>
          <a:graphicData uri="http://schemas.openxmlformats.org/presentationml/2006/ole">
            <p:oleObj spid="_x0000_s10243" name="Equation" r:id="rId4" imgW="1562040" imgH="419040" progId="Equation.DSMT4">
              <p:embed/>
            </p:oleObj>
          </a:graphicData>
        </a:graphic>
      </p:graphicFrame>
      <p:sp>
        <p:nvSpPr>
          <p:cNvPr id="10249" name="Text Box 5"/>
          <p:cNvSpPr txBox="1">
            <a:spLocks noChangeArrowheads="1"/>
          </p:cNvSpPr>
          <p:nvPr/>
        </p:nvSpPr>
        <p:spPr bwMode="auto">
          <a:xfrm>
            <a:off x="381000" y="457200"/>
            <a:ext cx="5791200" cy="519113"/>
          </a:xfrm>
          <a:prstGeom prst="rect">
            <a:avLst/>
          </a:prstGeom>
          <a:noFill/>
          <a:ln w="9525">
            <a:noFill/>
            <a:miter lim="800000"/>
            <a:headEnd/>
            <a:tailEnd/>
          </a:ln>
        </p:spPr>
        <p:txBody>
          <a:bodyPr>
            <a:spAutoFit/>
          </a:bodyPr>
          <a:lstStyle/>
          <a:p>
            <a:pPr>
              <a:spcBef>
                <a:spcPct val="50000"/>
              </a:spcBef>
            </a:pPr>
            <a:r>
              <a:rPr lang="en-US" altLang="zh-CN" sz="2800" b="1">
                <a:solidFill>
                  <a:srgbClr val="FF0000"/>
                </a:solidFill>
                <a:ea typeface="黑体" pitchFamily="49" charset="-122"/>
              </a:rPr>
              <a:t>2.1.3  </a:t>
            </a:r>
            <a:r>
              <a:rPr lang="zh-CN" altLang="en-US" sz="2800" b="1">
                <a:solidFill>
                  <a:srgbClr val="FF0000"/>
                </a:solidFill>
                <a:ea typeface="黑体" pitchFamily="49" charset="-122"/>
              </a:rPr>
              <a:t>电荷守恒定律与电流连续方程</a:t>
            </a:r>
          </a:p>
        </p:txBody>
      </p:sp>
      <p:grpSp>
        <p:nvGrpSpPr>
          <p:cNvPr id="2" name="Group 6"/>
          <p:cNvGrpSpPr>
            <a:grpSpLocks/>
          </p:cNvGrpSpPr>
          <p:nvPr/>
        </p:nvGrpSpPr>
        <p:grpSpPr bwMode="auto">
          <a:xfrm>
            <a:off x="5076825" y="4213225"/>
            <a:ext cx="2992438" cy="838200"/>
            <a:chOff x="3717" y="3412"/>
            <a:chExt cx="1584" cy="528"/>
          </a:xfrm>
        </p:grpSpPr>
        <p:sp>
          <p:nvSpPr>
            <p:cNvPr id="10254" name="Text Box 7"/>
            <p:cNvSpPr txBox="1">
              <a:spLocks noChangeArrowheads="1"/>
            </p:cNvSpPr>
            <p:nvPr/>
          </p:nvSpPr>
          <p:spPr bwMode="auto">
            <a:xfrm>
              <a:off x="4149" y="3412"/>
              <a:ext cx="1152" cy="523"/>
            </a:xfrm>
            <a:prstGeom prst="rect">
              <a:avLst/>
            </a:prstGeom>
            <a:noFill/>
            <a:ln w="38100" cmpd="dbl">
              <a:noFill/>
              <a:miter lim="800000"/>
              <a:headEnd/>
              <a:tailEnd/>
            </a:ln>
          </p:spPr>
          <p:txBody>
            <a:bodyPr>
              <a:spAutoFit/>
            </a:bodyPr>
            <a:lstStyle/>
            <a:p>
              <a:r>
                <a:rPr lang="zh-CN" altLang="en-US" sz="2400" b="1" dirty="0">
                  <a:solidFill>
                    <a:srgbClr val="FF0000"/>
                  </a:solidFill>
                  <a:latin typeface="隶书" pitchFamily="49" charset="-122"/>
                  <a:ea typeface="隶书" pitchFamily="49" charset="-122"/>
                </a:rPr>
                <a:t>电流连续性方程积分形式</a:t>
              </a:r>
            </a:p>
          </p:txBody>
        </p:sp>
        <p:sp>
          <p:nvSpPr>
            <p:cNvPr id="10255" name="Text Box 8"/>
            <p:cNvSpPr txBox="1">
              <a:spLocks noChangeArrowheads="1"/>
            </p:cNvSpPr>
            <p:nvPr/>
          </p:nvSpPr>
          <p:spPr bwMode="auto">
            <a:xfrm>
              <a:off x="3717" y="3460"/>
              <a:ext cx="528" cy="480"/>
            </a:xfrm>
            <a:prstGeom prst="rect">
              <a:avLst/>
            </a:prstGeom>
            <a:noFill/>
            <a:ln w="9525">
              <a:noFill/>
              <a:miter lim="800000"/>
              <a:headEnd/>
              <a:tailEnd/>
            </a:ln>
          </p:spPr>
          <p:txBody>
            <a:bodyPr>
              <a:spAutoFit/>
            </a:bodyPr>
            <a:lstStyle/>
            <a:p>
              <a:pPr fontAlgn="ctr">
                <a:spcBef>
                  <a:spcPct val="50000"/>
                </a:spcBef>
              </a:pPr>
              <a:r>
                <a:rPr kumimoji="1" lang="en-US" altLang="zh-CN" sz="4400">
                  <a:solidFill>
                    <a:srgbClr val="000099"/>
                  </a:solidFill>
                  <a:sym typeface="Wingdings" pitchFamily="2" charset="2"/>
                </a:rPr>
                <a:t> </a:t>
              </a:r>
              <a:endParaRPr kumimoji="1" lang="en-US" altLang="zh-CN" sz="2400">
                <a:solidFill>
                  <a:srgbClr val="000099"/>
                </a:solidFill>
              </a:endParaRPr>
            </a:p>
          </p:txBody>
        </p:sp>
      </p:grpSp>
      <p:sp>
        <p:nvSpPr>
          <p:cNvPr id="10251" name="Rectangle 9"/>
          <p:cNvSpPr>
            <a:spLocks noChangeArrowheads="1"/>
          </p:cNvSpPr>
          <p:nvPr/>
        </p:nvSpPr>
        <p:spPr bwMode="auto">
          <a:xfrm>
            <a:off x="503238" y="2492375"/>
            <a:ext cx="8101012" cy="769938"/>
          </a:xfrm>
          <a:prstGeom prst="rect">
            <a:avLst/>
          </a:prstGeom>
          <a:noFill/>
          <a:ln w="9525">
            <a:noFill/>
            <a:miter lim="800000"/>
            <a:headEnd/>
            <a:tailEnd/>
          </a:ln>
        </p:spPr>
        <p:txBody>
          <a:bodyPr>
            <a:spAutoFit/>
          </a:bodyPr>
          <a:lstStyle/>
          <a:p>
            <a:pPr>
              <a:lnSpc>
                <a:spcPct val="110000"/>
              </a:lnSpc>
              <a:spcBef>
                <a:spcPct val="50000"/>
              </a:spcBef>
            </a:pPr>
            <a:r>
              <a:rPr kumimoji="1" lang="zh-CN" altLang="en-US" sz="2000" b="1" dirty="0">
                <a:solidFill>
                  <a:srgbClr val="002060"/>
                </a:solidFill>
                <a:latin typeface="Arial" charset="0"/>
                <a:ea typeface="幼圆" pitchFamily="49" charset="-122"/>
              </a:rPr>
              <a:t>       根据电荷守恒定律，单位时间内从体积</a:t>
            </a:r>
            <a:r>
              <a:rPr kumimoji="1" lang="en-US" altLang="zh-CN" sz="2000" b="1" i="1" dirty="0">
                <a:solidFill>
                  <a:srgbClr val="002060"/>
                </a:solidFill>
                <a:latin typeface="Arial" charset="0"/>
                <a:ea typeface="幼圆" pitchFamily="49" charset="-122"/>
              </a:rPr>
              <a:t>V</a:t>
            </a:r>
            <a:r>
              <a:rPr kumimoji="1" lang="zh-CN" altLang="en-US" sz="2000" b="1" dirty="0">
                <a:solidFill>
                  <a:srgbClr val="002060"/>
                </a:solidFill>
                <a:latin typeface="Arial" charset="0"/>
                <a:ea typeface="幼圆" pitchFamily="49" charset="-122"/>
              </a:rPr>
              <a:t>中减少的电荷量等于流出该体积总</a:t>
            </a:r>
            <a:r>
              <a:rPr kumimoji="1" lang="zh-CN" altLang="en-US" sz="2000" b="1" dirty="0" smtClean="0">
                <a:solidFill>
                  <a:srgbClr val="002060"/>
                </a:solidFill>
                <a:latin typeface="Arial" charset="0"/>
                <a:ea typeface="幼圆" pitchFamily="49" charset="-122"/>
              </a:rPr>
              <a:t>电流（流出的电荷量等于电荷减少量），</a:t>
            </a:r>
            <a:r>
              <a:rPr kumimoji="1" lang="zh-CN" altLang="en-US" sz="2000" b="1" dirty="0">
                <a:solidFill>
                  <a:srgbClr val="002060"/>
                </a:solidFill>
                <a:latin typeface="Arial" charset="0"/>
                <a:ea typeface="幼圆" pitchFamily="49" charset="-122"/>
              </a:rPr>
              <a:t>即：</a:t>
            </a:r>
          </a:p>
        </p:txBody>
      </p:sp>
      <p:sp>
        <p:nvSpPr>
          <p:cNvPr id="10252" name="Text Box 10"/>
          <p:cNvSpPr txBox="1">
            <a:spLocks noChangeArrowheads="1"/>
          </p:cNvSpPr>
          <p:nvPr/>
        </p:nvSpPr>
        <p:spPr bwMode="auto">
          <a:xfrm>
            <a:off x="460375" y="1958975"/>
            <a:ext cx="5543550" cy="498475"/>
          </a:xfrm>
          <a:prstGeom prst="rect">
            <a:avLst/>
          </a:prstGeom>
          <a:noFill/>
          <a:ln w="9525">
            <a:noFill/>
            <a:miter lim="800000"/>
            <a:headEnd/>
            <a:tailEnd/>
          </a:ln>
        </p:spPr>
        <p:txBody>
          <a:bodyPr>
            <a:spAutoFit/>
          </a:bodyPr>
          <a:lstStyle/>
          <a:p>
            <a:pPr marL="342900" indent="-342900" algn="just">
              <a:lnSpc>
                <a:spcPct val="110000"/>
              </a:lnSpc>
              <a:spcBef>
                <a:spcPct val="50000"/>
              </a:spcBef>
              <a:buFont typeface="Wingdings" pitchFamily="2" charset="2"/>
              <a:buChar char="p"/>
            </a:pPr>
            <a:r>
              <a:rPr kumimoji="1" lang="zh-CN" altLang="en-US" sz="2400" b="1">
                <a:solidFill>
                  <a:srgbClr val="000099"/>
                </a:solidFill>
                <a:latin typeface="黑体" pitchFamily="49" charset="-122"/>
                <a:ea typeface="黑体" pitchFamily="49" charset="-122"/>
              </a:rPr>
              <a:t>电流连续性方程</a:t>
            </a:r>
            <a:endParaRPr kumimoji="1" lang="zh-CN" altLang="en-US" sz="2200" b="1">
              <a:solidFill>
                <a:srgbClr val="FF3300"/>
              </a:solidFill>
              <a:latin typeface="幼圆" pitchFamily="49" charset="-122"/>
              <a:ea typeface="幼圆" pitchFamily="49" charset="-122"/>
            </a:endParaRPr>
          </a:p>
        </p:txBody>
      </p:sp>
      <p:sp>
        <p:nvSpPr>
          <p:cNvPr id="408587" name="Rectangle 11"/>
          <p:cNvSpPr>
            <a:spLocks noChangeArrowheads="1"/>
          </p:cNvSpPr>
          <p:nvPr/>
        </p:nvSpPr>
        <p:spPr bwMode="auto">
          <a:xfrm>
            <a:off x="976313" y="5229225"/>
            <a:ext cx="7196137" cy="923925"/>
          </a:xfrm>
          <a:prstGeom prst="rect">
            <a:avLst/>
          </a:prstGeom>
          <a:noFill/>
          <a:ln w="9525">
            <a:noFill/>
            <a:miter lim="800000"/>
            <a:headEnd/>
            <a:tailEnd/>
          </a:ln>
        </p:spPr>
        <p:txBody>
          <a:bodyPr>
            <a:spAutoFit/>
          </a:bodyPr>
          <a:lstStyle/>
          <a:p>
            <a:pPr>
              <a:lnSpc>
                <a:spcPct val="110000"/>
              </a:lnSpc>
              <a:spcBef>
                <a:spcPct val="50000"/>
              </a:spcBef>
            </a:pPr>
            <a:r>
              <a:rPr kumimoji="1" lang="zh-CN" altLang="en-US" sz="2000" b="1">
                <a:solidFill>
                  <a:srgbClr val="000099"/>
                </a:solidFill>
                <a:latin typeface="幼圆" pitchFamily="49" charset="-122"/>
                <a:ea typeface="幼圆" pitchFamily="49" charset="-122"/>
              </a:rPr>
              <a:t>对等式左端应用高斯散度定理，</a:t>
            </a:r>
            <a:endParaRPr kumimoji="1" lang="en-US" altLang="zh-CN" sz="2000" b="1">
              <a:solidFill>
                <a:srgbClr val="000099"/>
              </a:solidFill>
              <a:latin typeface="幼圆" pitchFamily="49" charset="-122"/>
              <a:ea typeface="幼圆" pitchFamily="49" charset="-122"/>
            </a:endParaRPr>
          </a:p>
          <a:p>
            <a:pPr>
              <a:lnSpc>
                <a:spcPct val="110000"/>
              </a:lnSpc>
              <a:spcBef>
                <a:spcPct val="50000"/>
              </a:spcBef>
            </a:pPr>
            <a:r>
              <a:rPr kumimoji="1" lang="zh-CN" altLang="en-US" sz="2000" b="1">
                <a:solidFill>
                  <a:srgbClr val="000099"/>
                </a:solidFill>
                <a:latin typeface="幼圆" pitchFamily="49" charset="-122"/>
                <a:ea typeface="幼圆" pitchFamily="49" charset="-122"/>
              </a:rPr>
              <a:t>将闭合面上的面积分变为体积分，可得：</a:t>
            </a:r>
          </a:p>
        </p:txBody>
      </p:sp>
      <p:graphicFrame>
        <p:nvGraphicFramePr>
          <p:cNvPr id="12" name="Object 13"/>
          <p:cNvGraphicFramePr>
            <a:graphicFrameLocks noChangeAspect="1"/>
          </p:cNvGraphicFramePr>
          <p:nvPr/>
        </p:nvGraphicFramePr>
        <p:xfrm>
          <a:off x="4670425" y="5195888"/>
          <a:ext cx="2208213" cy="461962"/>
        </p:xfrm>
        <a:graphic>
          <a:graphicData uri="http://schemas.openxmlformats.org/presentationml/2006/ole">
            <p:oleObj spid="_x0000_s10244" name="Equation" r:id="rId5" imgW="1460160" imgH="304560" progId="Equation.DSMT4">
              <p:embed/>
            </p:oleObj>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08579"/>
                                        </p:tgtEl>
                                        <p:attrNameLst>
                                          <p:attrName>style.visibility</p:attrName>
                                        </p:attrNameLst>
                                      </p:cBhvr>
                                      <p:to>
                                        <p:strVal val="visible"/>
                                      </p:to>
                                    </p:set>
                                    <p:animEffect transition="in" filter="blinds(horizontal)">
                                      <p:cBhvr>
                                        <p:cTn id="7" dur="500"/>
                                        <p:tgtEl>
                                          <p:spTgt spid="40857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blinds(horizontal)">
                                      <p:cBhvr>
                                        <p:cTn id="12" dur="500"/>
                                        <p:tgtEl>
                                          <p:spTgt spid="13"/>
                                        </p:tgtEl>
                                      </p:cBhvr>
                                    </p:animEffect>
                                  </p:childTnLst>
                                </p:cTn>
                              </p:par>
                              <p:par>
                                <p:cTn id="13" presetID="3" presetClass="entr" presetSubtype="10" fill="hold" nodeType="withEffect">
                                  <p:stCondLst>
                                    <p:cond delay="0"/>
                                  </p:stCondLst>
                                  <p:childTnLst>
                                    <p:set>
                                      <p:cBhvr>
                                        <p:cTn id="14" dur="1" fill="hold">
                                          <p:stCondLst>
                                            <p:cond delay="0"/>
                                          </p:stCondLst>
                                        </p:cTn>
                                        <p:tgtEl>
                                          <p:spTgt spid="408580"/>
                                        </p:tgtEl>
                                        <p:attrNameLst>
                                          <p:attrName>style.visibility</p:attrName>
                                        </p:attrNameLst>
                                      </p:cBhvr>
                                      <p:to>
                                        <p:strVal val="visible"/>
                                      </p:to>
                                    </p:set>
                                    <p:animEffect transition="in" filter="blinds(horizontal)">
                                      <p:cBhvr>
                                        <p:cTn id="15" dur="500"/>
                                        <p:tgtEl>
                                          <p:spTgt spid="408580"/>
                                        </p:tgtEl>
                                      </p:cBhvr>
                                    </p:animEffect>
                                  </p:childTnLst>
                                </p:cTn>
                              </p:par>
                              <p:par>
                                <p:cTn id="16" presetID="3" presetClass="entr" presetSubtype="10" fill="hold" nodeType="with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blinds(horizontal)">
                                      <p:cBhvr>
                                        <p:cTn id="18" dur="500"/>
                                        <p:tgtEl>
                                          <p:spTgt spid="2"/>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408587"/>
                                        </p:tgtEl>
                                        <p:attrNameLst>
                                          <p:attrName>style.visibility</p:attrName>
                                        </p:attrNameLst>
                                      </p:cBhvr>
                                      <p:to>
                                        <p:strVal val="visible"/>
                                      </p:to>
                                    </p:set>
                                    <p:animEffect transition="in" filter="blinds(horizontal)">
                                      <p:cBhvr>
                                        <p:cTn id="23" dur="500"/>
                                        <p:tgtEl>
                                          <p:spTgt spid="408587"/>
                                        </p:tgtEl>
                                      </p:cBhvr>
                                    </p:animEffect>
                                  </p:childTnLst>
                                </p:cTn>
                              </p:par>
                              <p:par>
                                <p:cTn id="24" presetID="3" presetClass="entr" presetSubtype="10" fill="hold" nodeType="with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blinds(horizontal)">
                                      <p:cBhvr>
                                        <p:cTn id="26"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858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圆角矩形 14"/>
          <p:cNvSpPr/>
          <p:nvPr/>
        </p:nvSpPr>
        <p:spPr bwMode="auto">
          <a:xfrm>
            <a:off x="4165601" y="4616768"/>
            <a:ext cx="2661919" cy="1733232"/>
          </a:xfrm>
          <a:prstGeom prst="roundRect">
            <a:avLst/>
          </a:prstGeom>
          <a:gradFill flip="none" rotWithShape="1">
            <a:gsLst>
              <a:gs pos="80000">
                <a:srgbClr val="F892EC">
                  <a:alpha val="70000"/>
                </a:srgbClr>
              </a:gs>
              <a:gs pos="80000">
                <a:schemeClr val="accent5">
                  <a:shade val="93000"/>
                  <a:satMod val="130000"/>
                </a:schemeClr>
              </a:gs>
              <a:gs pos="100000">
                <a:srgbClr val="F892EC"/>
              </a:gs>
            </a:gsLst>
            <a:lin ang="6000000" scaled="0"/>
            <a:tileRect/>
          </a:gradFill>
          <a:ln>
            <a:headEnd/>
            <a:tailEnd/>
          </a:ln>
        </p:spPr>
        <p:style>
          <a:lnRef idx="0">
            <a:schemeClr val="accent5"/>
          </a:lnRef>
          <a:fillRef idx="3">
            <a:schemeClr val="accent5"/>
          </a:fillRef>
          <a:effectRef idx="3">
            <a:schemeClr val="accent5"/>
          </a:effectRef>
          <a:fontRef idx="minor">
            <a:schemeClr val="lt1"/>
          </a:fontRef>
        </p:style>
        <p:txBody>
          <a:bodyPr anchor="ctr"/>
          <a:lstStyle/>
          <a:p>
            <a:pPr algn="ctr">
              <a:defRPr/>
            </a:pPr>
            <a:endParaRPr lang="zh-CN" altLang="en-US"/>
          </a:p>
        </p:txBody>
      </p:sp>
      <p:sp>
        <p:nvSpPr>
          <p:cNvPr id="14" name="圆角矩形 13"/>
          <p:cNvSpPr/>
          <p:nvPr/>
        </p:nvSpPr>
        <p:spPr bwMode="auto">
          <a:xfrm>
            <a:off x="2275841" y="1650048"/>
            <a:ext cx="2103119" cy="828992"/>
          </a:xfrm>
          <a:prstGeom prst="roundRect">
            <a:avLst/>
          </a:prstGeom>
          <a:gradFill flip="none" rotWithShape="1">
            <a:gsLst>
              <a:gs pos="80000">
                <a:srgbClr val="F892EC">
                  <a:alpha val="70000"/>
                </a:srgbClr>
              </a:gs>
              <a:gs pos="80000">
                <a:schemeClr val="accent5">
                  <a:shade val="93000"/>
                  <a:satMod val="130000"/>
                </a:schemeClr>
              </a:gs>
              <a:gs pos="100000">
                <a:srgbClr val="F892EC"/>
              </a:gs>
            </a:gsLst>
            <a:lin ang="6000000" scaled="0"/>
            <a:tileRect/>
          </a:gradFill>
          <a:ln>
            <a:headEnd/>
            <a:tailEnd/>
          </a:ln>
        </p:spPr>
        <p:style>
          <a:lnRef idx="0">
            <a:schemeClr val="accent5"/>
          </a:lnRef>
          <a:fillRef idx="3">
            <a:schemeClr val="accent5"/>
          </a:fillRef>
          <a:effectRef idx="3">
            <a:schemeClr val="accent5"/>
          </a:effectRef>
          <a:fontRef idx="minor">
            <a:schemeClr val="lt1"/>
          </a:fontRef>
        </p:style>
        <p:txBody>
          <a:bodyPr anchor="ctr"/>
          <a:lstStyle/>
          <a:p>
            <a:pPr algn="ctr">
              <a:defRPr/>
            </a:pPr>
            <a:endParaRPr lang="zh-CN" altLang="en-US"/>
          </a:p>
        </p:txBody>
      </p:sp>
      <p:graphicFrame>
        <p:nvGraphicFramePr>
          <p:cNvPr id="409602" name="Object 2"/>
          <p:cNvGraphicFramePr>
            <a:graphicFrameLocks noChangeAspect="1"/>
          </p:cNvGraphicFramePr>
          <p:nvPr/>
        </p:nvGraphicFramePr>
        <p:xfrm>
          <a:off x="749300" y="544513"/>
          <a:ext cx="3022600" cy="901700"/>
        </p:xfrm>
        <a:graphic>
          <a:graphicData uri="http://schemas.openxmlformats.org/presentationml/2006/ole">
            <p:oleObj spid="_x0000_s11266" name="Equation" r:id="rId4" imgW="1396800" imgH="457200" progId="Equation.DSMT4">
              <p:embed/>
            </p:oleObj>
          </a:graphicData>
        </a:graphic>
      </p:graphicFrame>
      <p:graphicFrame>
        <p:nvGraphicFramePr>
          <p:cNvPr id="409603" name="Object 3"/>
          <p:cNvGraphicFramePr>
            <a:graphicFrameLocks noChangeAspect="1"/>
          </p:cNvGraphicFramePr>
          <p:nvPr/>
        </p:nvGraphicFramePr>
        <p:xfrm>
          <a:off x="2392363" y="1682750"/>
          <a:ext cx="1752600" cy="788988"/>
        </p:xfrm>
        <a:graphic>
          <a:graphicData uri="http://schemas.openxmlformats.org/presentationml/2006/ole">
            <p:oleObj spid="_x0000_s11267" name="Equation" r:id="rId5" imgW="927000" imgH="419040" progId="Equation.DSMT4">
              <p:embed/>
            </p:oleObj>
          </a:graphicData>
        </a:graphic>
      </p:graphicFrame>
      <p:graphicFrame>
        <p:nvGraphicFramePr>
          <p:cNvPr id="409604" name="Object 4"/>
          <p:cNvGraphicFramePr>
            <a:graphicFrameLocks noChangeAspect="1"/>
          </p:cNvGraphicFramePr>
          <p:nvPr/>
        </p:nvGraphicFramePr>
        <p:xfrm>
          <a:off x="4130675" y="755650"/>
          <a:ext cx="758825" cy="523875"/>
        </p:xfrm>
        <a:graphic>
          <a:graphicData uri="http://schemas.openxmlformats.org/presentationml/2006/ole">
            <p:oleObj spid="_x0000_s11268" name="Equation" r:id="rId6" imgW="203040" imgH="139680" progId="Equation.DSMT4">
              <p:embed/>
            </p:oleObj>
          </a:graphicData>
        </a:graphic>
      </p:graphicFrame>
      <p:grpSp>
        <p:nvGrpSpPr>
          <p:cNvPr id="11278" name="Group 5"/>
          <p:cNvGrpSpPr>
            <a:grpSpLocks/>
          </p:cNvGrpSpPr>
          <p:nvPr/>
        </p:nvGrpSpPr>
        <p:grpSpPr bwMode="auto">
          <a:xfrm>
            <a:off x="4470400" y="1608138"/>
            <a:ext cx="3022600" cy="927100"/>
            <a:chOff x="3701" y="3351"/>
            <a:chExt cx="1600" cy="584"/>
          </a:xfrm>
        </p:grpSpPr>
        <p:sp>
          <p:nvSpPr>
            <p:cNvPr id="11284" name="Text Box 6"/>
            <p:cNvSpPr txBox="1">
              <a:spLocks noChangeArrowheads="1"/>
            </p:cNvSpPr>
            <p:nvPr/>
          </p:nvSpPr>
          <p:spPr bwMode="auto">
            <a:xfrm>
              <a:off x="4149" y="3412"/>
              <a:ext cx="1152" cy="523"/>
            </a:xfrm>
            <a:prstGeom prst="rect">
              <a:avLst/>
            </a:prstGeom>
            <a:noFill/>
            <a:ln w="38100" cmpd="dbl">
              <a:noFill/>
              <a:miter lim="800000"/>
              <a:headEnd/>
              <a:tailEnd/>
            </a:ln>
          </p:spPr>
          <p:txBody>
            <a:bodyPr>
              <a:spAutoFit/>
            </a:bodyPr>
            <a:lstStyle/>
            <a:p>
              <a:r>
                <a:rPr lang="zh-CN" altLang="en-US" sz="2400" b="1">
                  <a:solidFill>
                    <a:srgbClr val="FF0000"/>
                  </a:solidFill>
                  <a:latin typeface="华文新魏" pitchFamily="2" charset="-122"/>
                  <a:ea typeface="华文新魏" pitchFamily="2" charset="-122"/>
                </a:rPr>
                <a:t>电流连续性方程微分形式</a:t>
              </a:r>
            </a:p>
          </p:txBody>
        </p:sp>
        <p:sp>
          <p:nvSpPr>
            <p:cNvPr id="11285" name="Text Box 7"/>
            <p:cNvSpPr txBox="1">
              <a:spLocks noChangeArrowheads="1"/>
            </p:cNvSpPr>
            <p:nvPr/>
          </p:nvSpPr>
          <p:spPr bwMode="auto">
            <a:xfrm>
              <a:off x="3701" y="3351"/>
              <a:ext cx="528" cy="480"/>
            </a:xfrm>
            <a:prstGeom prst="rect">
              <a:avLst/>
            </a:prstGeom>
            <a:noFill/>
            <a:ln w="9525">
              <a:noFill/>
              <a:miter lim="800000"/>
              <a:headEnd/>
              <a:tailEnd/>
            </a:ln>
          </p:spPr>
          <p:txBody>
            <a:bodyPr>
              <a:spAutoFit/>
            </a:bodyPr>
            <a:lstStyle/>
            <a:p>
              <a:pPr fontAlgn="ctr">
                <a:spcBef>
                  <a:spcPct val="50000"/>
                </a:spcBef>
              </a:pPr>
              <a:r>
                <a:rPr kumimoji="1" lang="en-US" altLang="zh-CN" sz="4400">
                  <a:solidFill>
                    <a:srgbClr val="000099"/>
                  </a:solidFill>
                  <a:sym typeface="Wingdings" pitchFamily="2" charset="2"/>
                </a:rPr>
                <a:t> </a:t>
              </a:r>
              <a:endParaRPr kumimoji="1" lang="en-US" altLang="zh-CN" sz="2400">
                <a:solidFill>
                  <a:srgbClr val="000099"/>
                </a:solidFill>
              </a:endParaRPr>
            </a:p>
          </p:txBody>
        </p:sp>
      </p:grpSp>
      <p:sp>
        <p:nvSpPr>
          <p:cNvPr id="11279" name="Text Box 8"/>
          <p:cNvSpPr txBox="1">
            <a:spLocks noChangeArrowheads="1"/>
          </p:cNvSpPr>
          <p:nvPr/>
        </p:nvSpPr>
        <p:spPr bwMode="auto">
          <a:xfrm>
            <a:off x="611188" y="2852738"/>
            <a:ext cx="8064500" cy="1600200"/>
          </a:xfrm>
          <a:prstGeom prst="rect">
            <a:avLst/>
          </a:prstGeom>
          <a:noFill/>
          <a:ln w="9525">
            <a:noFill/>
            <a:miter lim="800000"/>
            <a:headEnd/>
            <a:tailEnd/>
          </a:ln>
        </p:spPr>
        <p:txBody>
          <a:bodyPr>
            <a:spAutoFit/>
          </a:bodyPr>
          <a:lstStyle/>
          <a:p>
            <a:pPr algn="just">
              <a:lnSpc>
                <a:spcPct val="130000"/>
              </a:lnSpc>
              <a:spcBef>
                <a:spcPct val="50000"/>
              </a:spcBef>
            </a:pPr>
            <a:r>
              <a:rPr kumimoji="1" lang="zh-CN" altLang="en-US" sz="2000" b="1" dirty="0">
                <a:solidFill>
                  <a:srgbClr val="000099"/>
                </a:solidFill>
                <a:latin typeface="幼圆" pitchFamily="49" charset="-122"/>
                <a:ea typeface="幼圆" pitchFamily="49" charset="-122"/>
              </a:rPr>
              <a:t>说明：</a:t>
            </a:r>
            <a:r>
              <a:rPr kumimoji="1" lang="en-US" altLang="zh-CN" sz="2000" b="1" dirty="0">
                <a:solidFill>
                  <a:srgbClr val="000099"/>
                </a:solidFill>
                <a:latin typeface="幼圆" pitchFamily="49" charset="-122"/>
                <a:ea typeface="幼圆" pitchFamily="49" charset="-122"/>
              </a:rPr>
              <a:t>1</a:t>
            </a:r>
            <a:r>
              <a:rPr kumimoji="1" lang="zh-CN" altLang="en-US" sz="2000" b="1" dirty="0">
                <a:solidFill>
                  <a:srgbClr val="000099"/>
                </a:solidFill>
                <a:latin typeface="幼圆" pitchFamily="49" charset="-122"/>
                <a:ea typeface="幼圆" pitchFamily="49" charset="-122"/>
              </a:rPr>
              <a:t>）积分形式反映电荷变化与电流流动的</a:t>
            </a:r>
            <a:r>
              <a:rPr kumimoji="1" lang="zh-CN" altLang="en-US" sz="2000" b="1" dirty="0">
                <a:solidFill>
                  <a:srgbClr val="FF0000"/>
                </a:solidFill>
                <a:latin typeface="幼圆" pitchFamily="49" charset="-122"/>
                <a:ea typeface="幼圆" pitchFamily="49" charset="-122"/>
              </a:rPr>
              <a:t>宏观</a:t>
            </a:r>
            <a:r>
              <a:rPr kumimoji="1" lang="zh-CN" altLang="en-US" sz="2000" b="1" dirty="0">
                <a:solidFill>
                  <a:srgbClr val="000099"/>
                </a:solidFill>
                <a:latin typeface="幼圆" pitchFamily="49" charset="-122"/>
                <a:ea typeface="幼圆" pitchFamily="49" charset="-122"/>
              </a:rPr>
              <a:t>关系；</a:t>
            </a:r>
          </a:p>
          <a:p>
            <a:pPr algn="just">
              <a:lnSpc>
                <a:spcPct val="130000"/>
              </a:lnSpc>
              <a:spcBef>
                <a:spcPct val="50000"/>
              </a:spcBef>
            </a:pPr>
            <a:r>
              <a:rPr kumimoji="1" lang="zh-CN" altLang="en-US" sz="2000" b="1" dirty="0">
                <a:solidFill>
                  <a:srgbClr val="000099"/>
                </a:solidFill>
                <a:latin typeface="幼圆" pitchFamily="49" charset="-122"/>
                <a:ea typeface="幼圆" pitchFamily="49" charset="-122"/>
              </a:rPr>
              <a:t>      微分形式描述空间各点电荷变化与电流流动的</a:t>
            </a:r>
            <a:r>
              <a:rPr kumimoji="1" lang="zh-CN" altLang="en-US" sz="2000" b="1" dirty="0">
                <a:solidFill>
                  <a:srgbClr val="FF0000"/>
                </a:solidFill>
                <a:latin typeface="幼圆" pitchFamily="49" charset="-122"/>
                <a:ea typeface="幼圆" pitchFamily="49" charset="-122"/>
              </a:rPr>
              <a:t>局部</a:t>
            </a:r>
            <a:r>
              <a:rPr kumimoji="1" lang="zh-CN" altLang="en-US" sz="2000" b="1" dirty="0">
                <a:solidFill>
                  <a:srgbClr val="000099"/>
                </a:solidFill>
                <a:latin typeface="幼圆" pitchFamily="49" charset="-122"/>
                <a:ea typeface="幼圆" pitchFamily="49" charset="-122"/>
              </a:rPr>
              <a:t>关系。</a:t>
            </a:r>
          </a:p>
          <a:p>
            <a:pPr algn="just">
              <a:lnSpc>
                <a:spcPct val="130000"/>
              </a:lnSpc>
              <a:spcBef>
                <a:spcPct val="50000"/>
              </a:spcBef>
            </a:pPr>
            <a:r>
              <a:rPr kumimoji="1" lang="zh-CN" altLang="en-US" sz="2000" b="1" dirty="0">
                <a:solidFill>
                  <a:srgbClr val="FF0000"/>
                </a:solidFill>
                <a:latin typeface="幼圆" pitchFamily="49" charset="-122"/>
                <a:ea typeface="幼圆" pitchFamily="49" charset="-122"/>
              </a:rPr>
              <a:t>      </a:t>
            </a:r>
            <a:r>
              <a:rPr kumimoji="1" lang="en-US" altLang="zh-CN" sz="2000" b="1" dirty="0">
                <a:solidFill>
                  <a:srgbClr val="FF0000"/>
                </a:solidFill>
                <a:latin typeface="幼圆" pitchFamily="49" charset="-122"/>
                <a:ea typeface="幼圆" pitchFamily="49" charset="-122"/>
              </a:rPr>
              <a:t>2</a:t>
            </a:r>
            <a:r>
              <a:rPr kumimoji="1" lang="zh-CN" altLang="en-US" sz="2000" b="1" dirty="0">
                <a:solidFill>
                  <a:srgbClr val="FF0000"/>
                </a:solidFill>
                <a:latin typeface="幼圆" pitchFamily="49" charset="-122"/>
                <a:ea typeface="幼圆" pitchFamily="49" charset="-122"/>
              </a:rPr>
              <a:t>）对于恒定电流场：</a:t>
            </a:r>
          </a:p>
        </p:txBody>
      </p:sp>
      <p:graphicFrame>
        <p:nvGraphicFramePr>
          <p:cNvPr id="11269" name="Object 12"/>
          <p:cNvGraphicFramePr>
            <a:graphicFrameLocks noChangeAspect="1"/>
          </p:cNvGraphicFramePr>
          <p:nvPr/>
        </p:nvGraphicFramePr>
        <p:xfrm>
          <a:off x="3836988" y="4025901"/>
          <a:ext cx="2286000" cy="393700"/>
        </p:xfrm>
        <a:graphic>
          <a:graphicData uri="http://schemas.openxmlformats.org/presentationml/2006/ole">
            <p:oleObj spid="_x0000_s11269" name="Equation" r:id="rId7" imgW="1054080" imgH="215640" progId="Equation.DSMT4">
              <p:embed/>
            </p:oleObj>
          </a:graphicData>
        </a:graphic>
      </p:graphicFrame>
      <p:graphicFrame>
        <p:nvGraphicFramePr>
          <p:cNvPr id="11270" name="Object 13"/>
          <p:cNvGraphicFramePr>
            <a:graphicFrameLocks noChangeAspect="1"/>
          </p:cNvGraphicFramePr>
          <p:nvPr/>
        </p:nvGraphicFramePr>
        <p:xfrm>
          <a:off x="1731963" y="4897438"/>
          <a:ext cx="1130300" cy="1036637"/>
        </p:xfrm>
        <a:graphic>
          <a:graphicData uri="http://schemas.openxmlformats.org/presentationml/2006/ole">
            <p:oleObj spid="_x0000_s11270" name="Equation" r:id="rId8" imgW="457200" imgH="419040" progId="Equation.DSMT4">
              <p:embed/>
            </p:oleObj>
          </a:graphicData>
        </a:graphic>
      </p:graphicFrame>
      <p:sp>
        <p:nvSpPr>
          <p:cNvPr id="13" name="右箭头 12"/>
          <p:cNvSpPr/>
          <p:nvPr/>
        </p:nvSpPr>
        <p:spPr bwMode="auto">
          <a:xfrm>
            <a:off x="2965450" y="5286375"/>
            <a:ext cx="1044575" cy="293688"/>
          </a:xfrm>
          <a:prstGeom prst="rightArrow">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lIns="90000" tIns="46800" rIns="90000" bIns="46800"/>
          <a:lstStyle/>
          <a:p>
            <a:pPr>
              <a:defRPr/>
            </a:pPr>
            <a:endParaRPr lang="zh-CN" altLang="en-US" b="1">
              <a:ln w="12700">
                <a:solidFill>
                  <a:schemeClr val="tx2">
                    <a:satMod val="155000"/>
                  </a:schemeClr>
                </a:solidFill>
                <a:prstDash val="solid"/>
              </a:ln>
              <a:solidFill>
                <a:srgbClr val="FFFF00"/>
              </a:solidFill>
              <a:effectLst>
                <a:outerShdw blurRad="41275" dist="20320" dir="1800000" algn="tl" rotWithShape="0">
                  <a:srgbClr val="000000">
                    <a:alpha val="40000"/>
                  </a:srgbClr>
                </a:outerShdw>
              </a:effectLst>
              <a:latin typeface="Times New Roman" pitchFamily="18" charset="0"/>
            </a:endParaRPr>
          </a:p>
        </p:txBody>
      </p:sp>
      <p:graphicFrame>
        <p:nvGraphicFramePr>
          <p:cNvPr id="408580" name="Object 14"/>
          <p:cNvGraphicFramePr>
            <a:graphicFrameLocks noChangeAspect="1"/>
          </p:cNvGraphicFramePr>
          <p:nvPr/>
        </p:nvGraphicFramePr>
        <p:xfrm>
          <a:off x="4346575" y="4816475"/>
          <a:ext cx="2217738" cy="1373188"/>
        </p:xfrm>
        <a:graphic>
          <a:graphicData uri="http://schemas.openxmlformats.org/presentationml/2006/ole">
            <p:oleObj spid="_x0000_s11271" name="Equation" r:id="rId9" imgW="863280" imgH="533160" progId="Equation.DSMT4">
              <p:embed/>
            </p:oleObj>
          </a:graphicData>
        </a:graphic>
      </p:graphicFrame>
      <p:sp>
        <p:nvSpPr>
          <p:cNvPr id="11283" name="矩形 15"/>
          <p:cNvSpPr>
            <a:spLocks noChangeArrowheads="1"/>
          </p:cNvSpPr>
          <p:nvPr/>
        </p:nvSpPr>
        <p:spPr bwMode="auto">
          <a:xfrm>
            <a:off x="7050088" y="4891088"/>
            <a:ext cx="1585912" cy="1200329"/>
          </a:xfrm>
          <a:prstGeom prst="rect">
            <a:avLst/>
          </a:prstGeom>
          <a:noFill/>
          <a:ln w="9525">
            <a:noFill/>
            <a:miter lim="800000"/>
            <a:headEnd/>
            <a:tailEnd/>
          </a:ln>
        </p:spPr>
        <p:txBody>
          <a:bodyPr wrap="square">
            <a:spAutoFit/>
          </a:bodyPr>
          <a:lstStyle/>
          <a:p>
            <a:pPr algn="ctr"/>
            <a:r>
              <a:rPr kumimoji="1" lang="zh-CN" altLang="en-US" sz="2400" b="1" dirty="0">
                <a:solidFill>
                  <a:srgbClr val="FF0000"/>
                </a:solidFill>
                <a:latin typeface="幼圆" pitchFamily="49" charset="-122"/>
                <a:ea typeface="幼圆" pitchFamily="49" charset="-122"/>
              </a:rPr>
              <a:t>电流线是闭合</a:t>
            </a:r>
            <a:r>
              <a:rPr kumimoji="1" lang="zh-CN" altLang="en-US" sz="2400" b="1" dirty="0" smtClean="0">
                <a:solidFill>
                  <a:srgbClr val="FF0000"/>
                </a:solidFill>
                <a:latin typeface="幼圆" pitchFamily="49" charset="-122"/>
                <a:ea typeface="幼圆" pitchFamily="49" charset="-122"/>
              </a:rPr>
              <a:t>曲线（无散场）</a:t>
            </a:r>
            <a:endParaRPr lang="zh-CN" altLang="en-US" sz="2400" dirty="0">
              <a:ea typeface="黑体" pitchFamily="49" charset="-122"/>
            </a:endParaRPr>
          </a:p>
        </p:txBody>
      </p:sp>
      <p:sp>
        <p:nvSpPr>
          <p:cNvPr id="16" name="矩形 15"/>
          <p:cNvSpPr/>
          <p:nvPr/>
        </p:nvSpPr>
        <p:spPr>
          <a:xfrm>
            <a:off x="190500" y="4508213"/>
            <a:ext cx="1422400" cy="1754326"/>
          </a:xfrm>
          <a:prstGeom prst="rect">
            <a:avLst/>
          </a:prstGeom>
        </p:spPr>
        <p:txBody>
          <a:bodyPr wrap="square">
            <a:spAutoFit/>
          </a:bodyPr>
          <a:lstStyle/>
          <a:p>
            <a:r>
              <a:rPr kumimoji="1" lang="zh-CN" altLang="en-US" sz="1800" b="1" dirty="0" smtClean="0">
                <a:solidFill>
                  <a:srgbClr val="000099"/>
                </a:solidFill>
                <a:latin typeface="幼圆" pitchFamily="49" charset="-122"/>
                <a:ea typeface="幼圆" pitchFamily="49" charset="-122"/>
              </a:rPr>
              <a:t>要维持电流不随时间改变，要求电荷在空间的分布也不随时间改变</a:t>
            </a:r>
            <a:endParaRPr kumimoji="1" lang="zh-CN" altLang="en-US" sz="1800" b="1" dirty="0">
              <a:solidFill>
                <a:srgbClr val="000099"/>
              </a:solidFill>
              <a:latin typeface="幼圆" pitchFamily="49" charset="-122"/>
              <a:ea typeface="幼圆"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blinds(horizontal)">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1270"/>
                                        </p:tgtEl>
                                        <p:attrNameLst>
                                          <p:attrName>style.visibility</p:attrName>
                                        </p:attrNameLst>
                                      </p:cBhvr>
                                      <p:to>
                                        <p:strVal val="visible"/>
                                      </p:to>
                                    </p:set>
                                    <p:animEffect transition="in" filter="blinds(horizontal)">
                                      <p:cBhvr>
                                        <p:cTn id="12" dur="500"/>
                                        <p:tgtEl>
                                          <p:spTgt spid="11270"/>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blinds(horizontal)">
                                      <p:cBhvr>
                                        <p:cTn id="17" dur="500"/>
                                        <p:tgtEl>
                                          <p:spTgt spid="15"/>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blinds(horizontal)">
                                      <p:cBhvr>
                                        <p:cTn id="20" dur="500"/>
                                        <p:tgtEl>
                                          <p:spTgt spid="13"/>
                                        </p:tgtEl>
                                      </p:cBhvr>
                                    </p:animEffect>
                                  </p:childTnLst>
                                </p:cTn>
                              </p:par>
                              <p:par>
                                <p:cTn id="21" presetID="3" presetClass="entr" presetSubtype="10" fill="hold" nodeType="withEffect">
                                  <p:stCondLst>
                                    <p:cond delay="0"/>
                                  </p:stCondLst>
                                  <p:childTnLst>
                                    <p:set>
                                      <p:cBhvr>
                                        <p:cTn id="22" dur="1" fill="hold">
                                          <p:stCondLst>
                                            <p:cond delay="0"/>
                                          </p:stCondLst>
                                        </p:cTn>
                                        <p:tgtEl>
                                          <p:spTgt spid="408580"/>
                                        </p:tgtEl>
                                        <p:attrNameLst>
                                          <p:attrName>style.visibility</p:attrName>
                                        </p:attrNameLst>
                                      </p:cBhvr>
                                      <p:to>
                                        <p:strVal val="visible"/>
                                      </p:to>
                                    </p:set>
                                    <p:animEffect transition="in" filter="blinds(horizontal)">
                                      <p:cBhvr>
                                        <p:cTn id="23" dur="500"/>
                                        <p:tgtEl>
                                          <p:spTgt spid="408580"/>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11283"/>
                                        </p:tgtEl>
                                        <p:attrNameLst>
                                          <p:attrName>style.visibility</p:attrName>
                                        </p:attrNameLst>
                                      </p:cBhvr>
                                      <p:to>
                                        <p:strVal val="visible"/>
                                      </p:to>
                                    </p:set>
                                    <p:animEffect transition="in" filter="blinds(horizontal)">
                                      <p:cBhvr>
                                        <p:cTn id="28" dur="500"/>
                                        <p:tgtEl>
                                          <p:spTgt spid="112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3" grpId="0" animBg="1"/>
      <p:bldP spid="11283" grpId="0"/>
      <p:bldP spid="1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圆角矩形 15"/>
          <p:cNvSpPr/>
          <p:nvPr/>
        </p:nvSpPr>
        <p:spPr bwMode="auto">
          <a:xfrm>
            <a:off x="2265681" y="5094288"/>
            <a:ext cx="1828799" cy="605472"/>
          </a:xfrm>
          <a:prstGeom prst="roundRect">
            <a:avLst/>
          </a:prstGeom>
          <a:gradFill flip="none" rotWithShape="1">
            <a:gsLst>
              <a:gs pos="80000">
                <a:srgbClr val="F892EC">
                  <a:alpha val="70000"/>
                </a:srgbClr>
              </a:gs>
              <a:gs pos="80000">
                <a:schemeClr val="accent5">
                  <a:shade val="93000"/>
                  <a:satMod val="130000"/>
                </a:schemeClr>
              </a:gs>
              <a:gs pos="100000">
                <a:srgbClr val="F892EC"/>
              </a:gs>
            </a:gsLst>
            <a:lin ang="6000000" scaled="0"/>
            <a:tileRect/>
          </a:gradFill>
          <a:ln>
            <a:headEnd/>
            <a:tailEnd/>
          </a:ln>
        </p:spPr>
        <p:style>
          <a:lnRef idx="0">
            <a:schemeClr val="accent5"/>
          </a:lnRef>
          <a:fillRef idx="3">
            <a:schemeClr val="accent5"/>
          </a:fillRef>
          <a:effectRef idx="3">
            <a:schemeClr val="accent5"/>
          </a:effectRef>
          <a:fontRef idx="minor">
            <a:schemeClr val="lt1"/>
          </a:fontRef>
        </p:style>
        <p:txBody>
          <a:bodyPr anchor="ctr"/>
          <a:lstStyle/>
          <a:p>
            <a:pPr algn="ctr">
              <a:defRPr/>
            </a:pPr>
            <a:endParaRPr lang="zh-CN" altLang="en-US"/>
          </a:p>
        </p:txBody>
      </p:sp>
      <p:sp>
        <p:nvSpPr>
          <p:cNvPr id="15" name="圆角矩形 14"/>
          <p:cNvSpPr/>
          <p:nvPr/>
        </p:nvSpPr>
        <p:spPr bwMode="auto">
          <a:xfrm>
            <a:off x="1198881" y="3356928"/>
            <a:ext cx="4226559" cy="1022032"/>
          </a:xfrm>
          <a:prstGeom prst="roundRect">
            <a:avLst/>
          </a:prstGeom>
          <a:gradFill flip="none" rotWithShape="1">
            <a:gsLst>
              <a:gs pos="80000">
                <a:srgbClr val="F892EC">
                  <a:alpha val="70000"/>
                </a:srgbClr>
              </a:gs>
              <a:gs pos="80000">
                <a:schemeClr val="accent5">
                  <a:shade val="93000"/>
                  <a:satMod val="130000"/>
                </a:schemeClr>
              </a:gs>
              <a:gs pos="100000">
                <a:srgbClr val="F892EC"/>
              </a:gs>
            </a:gsLst>
            <a:lin ang="6000000" scaled="0"/>
            <a:tileRect/>
          </a:gradFill>
          <a:ln>
            <a:headEnd/>
            <a:tailEnd/>
          </a:ln>
        </p:spPr>
        <p:style>
          <a:lnRef idx="0">
            <a:schemeClr val="accent5"/>
          </a:lnRef>
          <a:fillRef idx="3">
            <a:schemeClr val="accent5"/>
          </a:fillRef>
          <a:effectRef idx="3">
            <a:schemeClr val="accent5"/>
          </a:effectRef>
          <a:fontRef idx="minor">
            <a:schemeClr val="lt1"/>
          </a:fontRef>
        </p:style>
        <p:txBody>
          <a:bodyPr anchor="ctr"/>
          <a:lstStyle/>
          <a:p>
            <a:pPr algn="ctr">
              <a:defRPr/>
            </a:pPr>
            <a:endParaRPr lang="zh-CN" altLang="en-US"/>
          </a:p>
        </p:txBody>
      </p:sp>
      <p:sp>
        <p:nvSpPr>
          <p:cNvPr id="12300" name="Rectangle 2"/>
          <p:cNvSpPr>
            <a:spLocks noChangeArrowheads="1"/>
          </p:cNvSpPr>
          <p:nvPr/>
        </p:nvSpPr>
        <p:spPr bwMode="auto">
          <a:xfrm>
            <a:off x="11112" y="523875"/>
            <a:ext cx="9145588" cy="685800"/>
          </a:xfrm>
          <a:prstGeom prst="rect">
            <a:avLst/>
          </a:prstGeom>
          <a:noFill/>
          <a:ln w="57150" cmpd="thinThick">
            <a:noFill/>
            <a:miter lim="800000"/>
            <a:headEnd/>
            <a:tailEnd/>
          </a:ln>
        </p:spPr>
        <p:txBody>
          <a:bodyPr/>
          <a:lstStyle/>
          <a:p>
            <a:r>
              <a:rPr lang="en-US" altLang="zh-CN" sz="3000" b="1" dirty="0">
                <a:solidFill>
                  <a:srgbClr val="002060"/>
                </a:solidFill>
                <a:latin typeface="Arial" charset="0"/>
                <a:ea typeface="黑体" pitchFamily="49" charset="-122"/>
              </a:rPr>
              <a:t>2.2  </a:t>
            </a:r>
            <a:r>
              <a:rPr lang="zh-CN" altLang="en-US" sz="3000" b="1" dirty="0">
                <a:solidFill>
                  <a:srgbClr val="002060"/>
                </a:solidFill>
                <a:latin typeface="Arial" charset="0"/>
                <a:ea typeface="黑体" pitchFamily="49" charset="-122"/>
              </a:rPr>
              <a:t>真空中</a:t>
            </a:r>
            <a:r>
              <a:rPr lang="zh-CN" altLang="en-US" sz="3000" b="1" dirty="0" smtClean="0">
                <a:solidFill>
                  <a:srgbClr val="002060"/>
                </a:solidFill>
                <a:latin typeface="Arial" charset="0"/>
                <a:ea typeface="黑体" pitchFamily="49" charset="-122"/>
              </a:rPr>
              <a:t>静电场</a:t>
            </a:r>
            <a:r>
              <a:rPr lang="zh-CN" altLang="en-US" sz="3000" b="1" i="1" dirty="0" smtClean="0">
                <a:solidFill>
                  <a:srgbClr val="002060"/>
                </a:solidFill>
                <a:latin typeface="Arial" charset="0"/>
                <a:ea typeface="黑体" pitchFamily="49" charset="-122"/>
              </a:rPr>
              <a:t>（</a:t>
            </a:r>
            <a:r>
              <a:rPr lang="en-US" altLang="zh-CN" sz="3000" b="1" i="1" dirty="0" smtClean="0">
                <a:solidFill>
                  <a:srgbClr val="002060"/>
                </a:solidFill>
                <a:latin typeface="Arial" charset="0"/>
                <a:ea typeface="黑体" pitchFamily="49" charset="-122"/>
              </a:rPr>
              <a:t>electrostatic field</a:t>
            </a:r>
            <a:r>
              <a:rPr lang="zh-CN" altLang="en-US" sz="3000" b="1" i="1" dirty="0" smtClean="0">
                <a:solidFill>
                  <a:srgbClr val="002060"/>
                </a:solidFill>
                <a:latin typeface="Arial" charset="0"/>
                <a:ea typeface="黑体" pitchFamily="49" charset="-122"/>
              </a:rPr>
              <a:t>）</a:t>
            </a:r>
            <a:r>
              <a:rPr lang="zh-CN" altLang="en-US" sz="3000" b="1" dirty="0" smtClean="0">
                <a:solidFill>
                  <a:srgbClr val="002060"/>
                </a:solidFill>
                <a:latin typeface="Arial" charset="0"/>
                <a:ea typeface="黑体" pitchFamily="49" charset="-122"/>
              </a:rPr>
              <a:t>的</a:t>
            </a:r>
            <a:r>
              <a:rPr lang="zh-CN" altLang="en-US" sz="3000" b="1" dirty="0">
                <a:solidFill>
                  <a:srgbClr val="002060"/>
                </a:solidFill>
                <a:latin typeface="Arial" charset="0"/>
                <a:ea typeface="黑体" pitchFamily="49" charset="-122"/>
              </a:rPr>
              <a:t>基本规律</a:t>
            </a:r>
          </a:p>
        </p:txBody>
      </p:sp>
      <p:sp>
        <p:nvSpPr>
          <p:cNvPr id="12301" name="Text Box 3"/>
          <p:cNvSpPr txBox="1">
            <a:spLocks noChangeArrowheads="1"/>
          </p:cNvSpPr>
          <p:nvPr/>
        </p:nvSpPr>
        <p:spPr bwMode="auto">
          <a:xfrm>
            <a:off x="314325" y="1670050"/>
            <a:ext cx="4464050" cy="461963"/>
          </a:xfrm>
          <a:prstGeom prst="rect">
            <a:avLst/>
          </a:prstGeom>
          <a:noFill/>
          <a:ln w="9525">
            <a:noFill/>
            <a:miter lim="800000"/>
            <a:headEnd/>
            <a:tailEnd/>
          </a:ln>
        </p:spPr>
        <p:txBody>
          <a:bodyPr>
            <a:spAutoFit/>
          </a:bodyPr>
          <a:lstStyle/>
          <a:p>
            <a:pPr>
              <a:spcBef>
                <a:spcPct val="50000"/>
              </a:spcBef>
            </a:pPr>
            <a:r>
              <a:rPr lang="en-US" altLang="zh-CN" sz="2400" b="1">
                <a:solidFill>
                  <a:srgbClr val="000099"/>
                </a:solidFill>
                <a:ea typeface="黑体" pitchFamily="49" charset="-122"/>
              </a:rPr>
              <a:t>2.2.1  </a:t>
            </a:r>
            <a:r>
              <a:rPr lang="zh-CN" altLang="en-US" sz="2400" b="1">
                <a:solidFill>
                  <a:srgbClr val="000099"/>
                </a:solidFill>
                <a:ea typeface="黑体" pitchFamily="49" charset="-122"/>
              </a:rPr>
              <a:t>库仑定律   电场强度</a:t>
            </a:r>
          </a:p>
        </p:txBody>
      </p:sp>
      <p:sp>
        <p:nvSpPr>
          <p:cNvPr id="12302" name="Text Box 4"/>
          <p:cNvSpPr txBox="1">
            <a:spLocks noChangeArrowheads="1"/>
          </p:cNvSpPr>
          <p:nvPr/>
        </p:nvSpPr>
        <p:spPr bwMode="auto">
          <a:xfrm>
            <a:off x="423863" y="2246313"/>
            <a:ext cx="5334000" cy="990600"/>
          </a:xfrm>
          <a:prstGeom prst="rect">
            <a:avLst/>
          </a:prstGeom>
          <a:noFill/>
          <a:ln w="9525" algn="ctr">
            <a:noFill/>
            <a:miter lim="800000"/>
            <a:headEnd/>
            <a:tailEnd/>
          </a:ln>
        </p:spPr>
        <p:txBody>
          <a:bodyPr>
            <a:spAutoFit/>
          </a:bodyPr>
          <a:lstStyle/>
          <a:p>
            <a:pPr algn="just">
              <a:lnSpc>
                <a:spcPct val="110000"/>
              </a:lnSpc>
              <a:spcBef>
                <a:spcPct val="50000"/>
              </a:spcBef>
              <a:buFontTx/>
              <a:buBlip>
                <a:blip r:embed="rId3"/>
              </a:buBlip>
            </a:pPr>
            <a:r>
              <a:rPr kumimoji="1" lang="en-US" altLang="zh-CN" sz="2400" b="1">
                <a:solidFill>
                  <a:srgbClr val="FF0000"/>
                </a:solidFill>
                <a:latin typeface="黑体" pitchFamily="49" charset="-122"/>
                <a:ea typeface="黑体" pitchFamily="49" charset="-122"/>
              </a:rPr>
              <a:t> </a:t>
            </a:r>
            <a:r>
              <a:rPr kumimoji="1" lang="zh-CN" altLang="en-US" sz="2400" b="1">
                <a:solidFill>
                  <a:srgbClr val="FF0000"/>
                </a:solidFill>
                <a:latin typeface="黑体" pitchFamily="49" charset="-122"/>
                <a:ea typeface="黑体" pitchFamily="49" charset="-122"/>
              </a:rPr>
              <a:t>库仑定律</a:t>
            </a:r>
          </a:p>
          <a:p>
            <a:pPr algn="just">
              <a:lnSpc>
                <a:spcPct val="110000"/>
              </a:lnSpc>
              <a:spcBef>
                <a:spcPct val="50000"/>
              </a:spcBef>
            </a:pPr>
            <a:r>
              <a:rPr kumimoji="1" lang="zh-CN" altLang="en-US" sz="2000" b="1">
                <a:solidFill>
                  <a:srgbClr val="FF0000"/>
                </a:solidFill>
                <a:latin typeface="Verdana" pitchFamily="34" charset="0"/>
                <a:ea typeface="幼圆" pitchFamily="49" charset="-122"/>
              </a:rPr>
              <a:t>真空中两个点电荷间相互作用力：</a:t>
            </a:r>
            <a:endParaRPr kumimoji="1" lang="zh-CN" altLang="en-US" sz="2000" b="1">
              <a:solidFill>
                <a:srgbClr val="FF0000"/>
              </a:solidFill>
              <a:latin typeface="幼圆" pitchFamily="49" charset="-122"/>
              <a:ea typeface="幼圆" pitchFamily="49" charset="-122"/>
            </a:endParaRPr>
          </a:p>
        </p:txBody>
      </p:sp>
      <p:graphicFrame>
        <p:nvGraphicFramePr>
          <p:cNvPr id="411653" name="Object 5"/>
          <p:cNvGraphicFramePr>
            <a:graphicFrameLocks noChangeAspect="1"/>
          </p:cNvGraphicFramePr>
          <p:nvPr/>
        </p:nvGraphicFramePr>
        <p:xfrm>
          <a:off x="1374775" y="3340100"/>
          <a:ext cx="3987800" cy="903288"/>
        </p:xfrm>
        <a:graphic>
          <a:graphicData uri="http://schemas.openxmlformats.org/presentationml/2006/ole">
            <p:oleObj spid="_x0000_s12290" name="Equation" r:id="rId4" imgW="1955520" imgH="444240" progId="Equation.DSMT4">
              <p:embed/>
            </p:oleObj>
          </a:graphicData>
        </a:graphic>
      </p:graphicFrame>
      <p:sp>
        <p:nvSpPr>
          <p:cNvPr id="12303" name="Text Box 6"/>
          <p:cNvSpPr txBox="1">
            <a:spLocks noChangeArrowheads="1"/>
          </p:cNvSpPr>
          <p:nvPr/>
        </p:nvSpPr>
        <p:spPr bwMode="auto">
          <a:xfrm>
            <a:off x="528638" y="4603750"/>
            <a:ext cx="5267325" cy="430213"/>
          </a:xfrm>
          <a:prstGeom prst="rect">
            <a:avLst/>
          </a:prstGeom>
          <a:noFill/>
          <a:ln w="9525">
            <a:noFill/>
            <a:miter lim="800000"/>
            <a:headEnd/>
            <a:tailEnd/>
          </a:ln>
        </p:spPr>
        <p:txBody>
          <a:bodyPr>
            <a:spAutoFit/>
          </a:bodyPr>
          <a:lstStyle/>
          <a:p>
            <a:pPr algn="just">
              <a:lnSpc>
                <a:spcPct val="110000"/>
              </a:lnSpc>
              <a:spcBef>
                <a:spcPct val="50000"/>
              </a:spcBef>
            </a:pPr>
            <a:r>
              <a:rPr kumimoji="1" lang="zh-CN" altLang="en-US" sz="2000" b="1">
                <a:solidFill>
                  <a:srgbClr val="000099"/>
                </a:solidFill>
                <a:latin typeface="幼圆" pitchFamily="49" charset="-122"/>
                <a:ea typeface="幼圆" pitchFamily="49" charset="-122"/>
              </a:rPr>
              <a:t>式中</a:t>
            </a:r>
            <a:r>
              <a:rPr kumimoji="1" lang="en-US" altLang="zh-CN" sz="2000" b="1">
                <a:solidFill>
                  <a:srgbClr val="000099"/>
                </a:solidFill>
                <a:latin typeface="幼圆" pitchFamily="49" charset="-122"/>
                <a:ea typeface="幼圆" pitchFamily="49" charset="-122"/>
              </a:rPr>
              <a:t>:F</a:t>
            </a:r>
            <a:r>
              <a:rPr kumimoji="1" lang="en-US" altLang="zh-CN" sz="2000" b="1" baseline="-25000">
                <a:solidFill>
                  <a:srgbClr val="000099"/>
                </a:solidFill>
                <a:latin typeface="幼圆" pitchFamily="49" charset="-122"/>
                <a:ea typeface="幼圆" pitchFamily="49" charset="-122"/>
              </a:rPr>
              <a:t>12</a:t>
            </a:r>
            <a:r>
              <a:rPr kumimoji="1" lang="zh-CN" altLang="en-US" sz="2000" b="1">
                <a:solidFill>
                  <a:srgbClr val="000099"/>
                </a:solidFill>
                <a:latin typeface="幼圆" pitchFamily="49" charset="-122"/>
                <a:ea typeface="幼圆" pitchFamily="49" charset="-122"/>
              </a:rPr>
              <a:t>表示</a:t>
            </a:r>
            <a:r>
              <a:rPr kumimoji="1" lang="en-US" altLang="zh-CN" sz="2000" b="1" i="1">
                <a:solidFill>
                  <a:srgbClr val="000099"/>
                </a:solidFill>
                <a:latin typeface="幼圆" pitchFamily="49" charset="-122"/>
                <a:ea typeface="幼圆" pitchFamily="49" charset="-122"/>
              </a:rPr>
              <a:t>q</a:t>
            </a:r>
            <a:r>
              <a:rPr kumimoji="1" lang="en-US" altLang="zh-CN" sz="2000" b="1" baseline="-25000">
                <a:solidFill>
                  <a:srgbClr val="000099"/>
                </a:solidFill>
                <a:latin typeface="幼圆" pitchFamily="49" charset="-122"/>
                <a:ea typeface="幼圆" pitchFamily="49" charset="-122"/>
              </a:rPr>
              <a:t>1</a:t>
            </a:r>
            <a:r>
              <a:rPr kumimoji="1" lang="zh-CN" altLang="en-US" sz="2000" b="1">
                <a:solidFill>
                  <a:srgbClr val="000099"/>
                </a:solidFill>
                <a:latin typeface="幼圆" pitchFamily="49" charset="-122"/>
                <a:ea typeface="幼圆" pitchFamily="49" charset="-122"/>
              </a:rPr>
              <a:t>作用在</a:t>
            </a:r>
            <a:r>
              <a:rPr kumimoji="1" lang="en-US" altLang="zh-CN" sz="2000" b="1" i="1">
                <a:solidFill>
                  <a:srgbClr val="000099"/>
                </a:solidFill>
                <a:latin typeface="幼圆" pitchFamily="49" charset="-122"/>
                <a:ea typeface="幼圆" pitchFamily="49" charset="-122"/>
              </a:rPr>
              <a:t>q</a:t>
            </a:r>
            <a:r>
              <a:rPr kumimoji="1" lang="en-US" altLang="zh-CN" sz="2000" b="1" baseline="-25000">
                <a:solidFill>
                  <a:srgbClr val="000099"/>
                </a:solidFill>
                <a:latin typeface="幼圆" pitchFamily="49" charset="-122"/>
                <a:ea typeface="幼圆" pitchFamily="49" charset="-122"/>
              </a:rPr>
              <a:t>2</a:t>
            </a:r>
            <a:r>
              <a:rPr kumimoji="1" lang="zh-CN" altLang="en-US" sz="2000" b="1">
                <a:solidFill>
                  <a:srgbClr val="000099"/>
                </a:solidFill>
                <a:latin typeface="幼圆" pitchFamily="49" charset="-122"/>
                <a:ea typeface="幼圆" pitchFamily="49" charset="-122"/>
              </a:rPr>
              <a:t>上的静电力，</a:t>
            </a:r>
          </a:p>
        </p:txBody>
      </p:sp>
      <p:grpSp>
        <p:nvGrpSpPr>
          <p:cNvPr id="12304" name="Group 7"/>
          <p:cNvGrpSpPr>
            <a:grpSpLocks/>
          </p:cNvGrpSpPr>
          <p:nvPr/>
        </p:nvGrpSpPr>
        <p:grpSpPr bwMode="auto">
          <a:xfrm>
            <a:off x="587375" y="5591175"/>
            <a:ext cx="8072438" cy="676275"/>
            <a:chOff x="723" y="3524"/>
            <a:chExt cx="5535" cy="545"/>
          </a:xfrm>
        </p:grpSpPr>
        <p:grpSp>
          <p:nvGrpSpPr>
            <p:cNvPr id="12308" name="Group 8"/>
            <p:cNvGrpSpPr>
              <a:grpSpLocks/>
            </p:cNvGrpSpPr>
            <p:nvPr/>
          </p:nvGrpSpPr>
          <p:grpSpPr bwMode="auto">
            <a:xfrm>
              <a:off x="723" y="3646"/>
              <a:ext cx="2193" cy="362"/>
              <a:chOff x="1152" y="3382"/>
              <a:chExt cx="2193" cy="362"/>
            </a:xfrm>
          </p:grpSpPr>
          <p:graphicFrame>
            <p:nvGraphicFramePr>
              <p:cNvPr id="12293" name="Object 9"/>
              <p:cNvGraphicFramePr>
                <a:graphicFrameLocks noChangeAspect="1"/>
              </p:cNvGraphicFramePr>
              <p:nvPr/>
            </p:nvGraphicFramePr>
            <p:xfrm>
              <a:off x="1152" y="3382"/>
              <a:ext cx="262" cy="362"/>
            </p:xfrm>
            <a:graphic>
              <a:graphicData uri="http://schemas.openxmlformats.org/presentationml/2006/ole">
                <p:oleObj spid="_x0000_s12293" name="Equation" r:id="rId5" imgW="164880" imgH="228600" progId="Equation.DSMT4">
                  <p:embed/>
                </p:oleObj>
              </a:graphicData>
            </a:graphic>
          </p:graphicFrame>
          <p:sp>
            <p:nvSpPr>
              <p:cNvPr id="12309" name="Text Box 10"/>
              <p:cNvSpPr txBox="1">
                <a:spLocks noChangeArrowheads="1"/>
              </p:cNvSpPr>
              <p:nvPr/>
            </p:nvSpPr>
            <p:spPr bwMode="auto">
              <a:xfrm>
                <a:off x="1377" y="3394"/>
                <a:ext cx="1968" cy="266"/>
              </a:xfrm>
              <a:prstGeom prst="rect">
                <a:avLst/>
              </a:prstGeom>
              <a:noFill/>
              <a:ln w="9525">
                <a:noFill/>
                <a:miter lim="800000"/>
                <a:headEnd/>
                <a:tailEnd/>
              </a:ln>
            </p:spPr>
            <p:txBody>
              <a:bodyPr lIns="18000" tIns="10800" rIns="18000" bIns="10800">
                <a:spAutoFit/>
              </a:bodyPr>
              <a:lstStyle/>
              <a:p>
                <a:pPr eaLnBrk="0" hangingPunct="0">
                  <a:spcBef>
                    <a:spcPct val="50000"/>
                  </a:spcBef>
                </a:pPr>
                <a:r>
                  <a:rPr kumimoji="1" lang="zh-CN" altLang="en-US" sz="2000" b="1">
                    <a:solidFill>
                      <a:srgbClr val="0000CC"/>
                    </a:solidFill>
                    <a:latin typeface="幼圆" pitchFamily="49" charset="-122"/>
                    <a:ea typeface="幼圆" pitchFamily="49" charset="-122"/>
                  </a:rPr>
                  <a:t>为真空的介电常数。</a:t>
                </a:r>
              </a:p>
            </p:txBody>
          </p:sp>
        </p:grpSp>
        <p:graphicFrame>
          <p:nvGraphicFramePr>
            <p:cNvPr id="12292" name="Object 11"/>
            <p:cNvGraphicFramePr>
              <a:graphicFrameLocks noChangeAspect="1"/>
            </p:cNvGraphicFramePr>
            <p:nvPr/>
          </p:nvGraphicFramePr>
          <p:xfrm>
            <a:off x="2635" y="3524"/>
            <a:ext cx="3623" cy="545"/>
          </p:xfrm>
          <a:graphic>
            <a:graphicData uri="http://schemas.openxmlformats.org/presentationml/2006/ole">
              <p:oleObj spid="_x0000_s12292" name="Equation" r:id="rId6" imgW="2616120" imgH="393480" progId="Equation.DSMT4">
                <p:embed/>
              </p:oleObj>
            </a:graphicData>
          </a:graphic>
        </p:graphicFrame>
      </p:grpSp>
      <p:graphicFrame>
        <p:nvGraphicFramePr>
          <p:cNvPr id="411660" name="Object 12"/>
          <p:cNvGraphicFramePr>
            <a:graphicFrameLocks noChangeAspect="1"/>
          </p:cNvGraphicFramePr>
          <p:nvPr/>
        </p:nvGraphicFramePr>
        <p:xfrm>
          <a:off x="2428875" y="5095875"/>
          <a:ext cx="1495425" cy="506413"/>
        </p:xfrm>
        <a:graphic>
          <a:graphicData uri="http://schemas.openxmlformats.org/presentationml/2006/ole">
            <p:oleObj spid="_x0000_s12291" name="Equation" r:id="rId7" imgW="711000" imgH="241200" progId="Equation.DSMT4">
              <p:embed/>
            </p:oleObj>
          </a:graphicData>
        </a:graphic>
      </p:graphicFrame>
      <p:sp>
        <p:nvSpPr>
          <p:cNvPr id="12305" name="Rectangle 13"/>
          <p:cNvSpPr>
            <a:spLocks noChangeArrowheads="1"/>
          </p:cNvSpPr>
          <p:nvPr/>
        </p:nvSpPr>
        <p:spPr bwMode="auto">
          <a:xfrm>
            <a:off x="684213" y="1217613"/>
            <a:ext cx="7920037" cy="400050"/>
          </a:xfrm>
          <a:prstGeom prst="rect">
            <a:avLst/>
          </a:prstGeom>
          <a:noFill/>
          <a:ln w="9525">
            <a:noFill/>
            <a:miter lim="800000"/>
            <a:headEnd/>
            <a:tailEnd/>
          </a:ln>
        </p:spPr>
        <p:txBody>
          <a:bodyPr>
            <a:spAutoFit/>
          </a:bodyPr>
          <a:lstStyle/>
          <a:p>
            <a:r>
              <a:rPr kumimoji="1" lang="zh-CN" altLang="en-US" sz="2000" b="1">
                <a:solidFill>
                  <a:srgbClr val="0000CC"/>
                </a:solidFill>
                <a:latin typeface="Arial" charset="0"/>
                <a:ea typeface="幼圆" pitchFamily="49" charset="-122"/>
              </a:rPr>
              <a:t>静电场：由位置固定、电量恒定不变的静止电荷产生的电场。</a:t>
            </a:r>
          </a:p>
        </p:txBody>
      </p:sp>
      <p:pic>
        <p:nvPicPr>
          <p:cNvPr id="12306" name="Picture 56"/>
          <p:cNvPicPr>
            <a:picLocks noChangeAspect="1" noChangeArrowheads="1"/>
          </p:cNvPicPr>
          <p:nvPr/>
        </p:nvPicPr>
        <p:blipFill>
          <a:blip r:embed="rId8"/>
          <a:srcRect/>
          <a:stretch>
            <a:fillRect/>
          </a:stretch>
        </p:blipFill>
        <p:spPr bwMode="auto">
          <a:xfrm>
            <a:off x="6059488" y="2335213"/>
            <a:ext cx="2809875" cy="2333625"/>
          </a:xfrm>
          <a:prstGeom prst="rect">
            <a:avLst/>
          </a:prstGeom>
          <a:noFill/>
          <a:ln w="9525">
            <a:noFill/>
            <a:miter lim="800000"/>
            <a:headEnd/>
            <a:tailEnd/>
          </a:ln>
        </p:spPr>
      </p:pic>
      <p:sp>
        <p:nvSpPr>
          <p:cNvPr id="12307" name="Text Box 6"/>
          <p:cNvSpPr txBox="1">
            <a:spLocks noChangeArrowheads="1"/>
          </p:cNvSpPr>
          <p:nvPr/>
        </p:nvSpPr>
        <p:spPr bwMode="auto">
          <a:xfrm>
            <a:off x="4516438" y="5187950"/>
            <a:ext cx="3598862" cy="430213"/>
          </a:xfrm>
          <a:prstGeom prst="rect">
            <a:avLst/>
          </a:prstGeom>
          <a:noFill/>
          <a:ln w="9525">
            <a:noFill/>
            <a:miter lim="800000"/>
            <a:headEnd/>
            <a:tailEnd/>
          </a:ln>
        </p:spPr>
        <p:txBody>
          <a:bodyPr>
            <a:spAutoFit/>
          </a:bodyPr>
          <a:lstStyle/>
          <a:p>
            <a:pPr algn="just">
              <a:lnSpc>
                <a:spcPct val="110000"/>
              </a:lnSpc>
              <a:spcBef>
                <a:spcPct val="50000"/>
              </a:spcBef>
            </a:pPr>
            <a:r>
              <a:rPr kumimoji="1" lang="zh-CN" altLang="en-US" sz="2000" b="1" i="1">
                <a:solidFill>
                  <a:srgbClr val="000099"/>
                </a:solidFill>
                <a:latin typeface="幼圆" pitchFamily="49" charset="-122"/>
                <a:ea typeface="幼圆" pitchFamily="49" charset="-122"/>
              </a:rPr>
              <a:t>方向由</a:t>
            </a:r>
            <a:r>
              <a:rPr kumimoji="1" lang="en-US" altLang="zh-CN" sz="2000" b="1" i="1">
                <a:solidFill>
                  <a:srgbClr val="000099"/>
                </a:solidFill>
                <a:latin typeface="幼圆" pitchFamily="49" charset="-122"/>
                <a:ea typeface="幼圆" pitchFamily="49" charset="-122"/>
              </a:rPr>
              <a:t>q</a:t>
            </a:r>
            <a:r>
              <a:rPr kumimoji="1" lang="en-US" altLang="zh-CN" sz="2000" b="1" baseline="-25000">
                <a:solidFill>
                  <a:srgbClr val="000099"/>
                </a:solidFill>
                <a:latin typeface="幼圆" pitchFamily="49" charset="-122"/>
                <a:ea typeface="幼圆" pitchFamily="49" charset="-122"/>
              </a:rPr>
              <a:t>1</a:t>
            </a:r>
            <a:r>
              <a:rPr kumimoji="1" lang="zh-CN" altLang="en-US" sz="2000" b="1">
                <a:solidFill>
                  <a:srgbClr val="000099"/>
                </a:solidFill>
                <a:latin typeface="幼圆" pitchFamily="49" charset="-122"/>
                <a:ea typeface="幼圆" pitchFamily="49" charset="-122"/>
              </a:rPr>
              <a:t>指向</a:t>
            </a:r>
            <a:r>
              <a:rPr kumimoji="1" lang="en-US" altLang="zh-CN" sz="2000" b="1" i="1">
                <a:solidFill>
                  <a:srgbClr val="000099"/>
                </a:solidFill>
                <a:latin typeface="幼圆" pitchFamily="49" charset="-122"/>
                <a:ea typeface="幼圆" pitchFamily="49" charset="-122"/>
              </a:rPr>
              <a:t>q</a:t>
            </a:r>
            <a:r>
              <a:rPr kumimoji="1" lang="en-US" altLang="zh-CN" sz="2000" b="1" baseline="-25000">
                <a:solidFill>
                  <a:srgbClr val="000099"/>
                </a:solidFill>
                <a:latin typeface="幼圆" pitchFamily="49" charset="-122"/>
                <a:ea typeface="幼圆" pitchFamily="49" charset="-122"/>
              </a:rPr>
              <a:t>2</a:t>
            </a:r>
            <a:endParaRPr kumimoji="1" lang="zh-CN" altLang="en-US" sz="2000" b="1">
              <a:solidFill>
                <a:srgbClr val="000099"/>
              </a:solidFill>
              <a:latin typeface="幼圆" pitchFamily="49" charset="-122"/>
              <a:ea typeface="幼圆" pitchFamily="49" charset="-122"/>
            </a:endParaRPr>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Text Box 2"/>
          <p:cNvSpPr txBox="1">
            <a:spLocks noChangeArrowheads="1"/>
          </p:cNvSpPr>
          <p:nvPr/>
        </p:nvSpPr>
        <p:spPr bwMode="auto">
          <a:xfrm>
            <a:off x="304800" y="1116013"/>
            <a:ext cx="8534400" cy="430212"/>
          </a:xfrm>
          <a:prstGeom prst="rect">
            <a:avLst/>
          </a:prstGeom>
          <a:noFill/>
          <a:ln w="9525">
            <a:noFill/>
            <a:miter lim="800000"/>
            <a:headEnd/>
            <a:tailEnd/>
          </a:ln>
        </p:spPr>
        <p:txBody>
          <a:bodyPr>
            <a:spAutoFit/>
          </a:bodyPr>
          <a:lstStyle/>
          <a:p>
            <a:pPr algn="just">
              <a:lnSpc>
                <a:spcPct val="110000"/>
              </a:lnSpc>
              <a:spcBef>
                <a:spcPct val="50000"/>
              </a:spcBef>
              <a:buFontTx/>
              <a:buBlip>
                <a:blip r:embed="rId3"/>
              </a:buBlip>
            </a:pPr>
            <a:r>
              <a:rPr kumimoji="1" lang="en-US" altLang="zh-CN" sz="2000" b="1">
                <a:solidFill>
                  <a:srgbClr val="000099"/>
                </a:solidFill>
                <a:latin typeface="幼圆" pitchFamily="49" charset="-122"/>
                <a:ea typeface="幼圆" pitchFamily="49" charset="-122"/>
              </a:rPr>
              <a:t>  </a:t>
            </a:r>
            <a:r>
              <a:rPr kumimoji="1" lang="zh-CN" altLang="en-US" sz="2000" b="1">
                <a:solidFill>
                  <a:srgbClr val="000099"/>
                </a:solidFill>
                <a:latin typeface="幼圆" pitchFamily="49" charset="-122"/>
                <a:ea typeface="幼圆" pitchFamily="49" charset="-122"/>
              </a:rPr>
              <a:t>静电力符合</a:t>
            </a:r>
            <a:r>
              <a:rPr kumimoji="1" lang="zh-CN" altLang="en-US" sz="2000" b="1" u="sng">
                <a:solidFill>
                  <a:srgbClr val="F567E4"/>
                </a:solidFill>
                <a:latin typeface="幼圆" pitchFamily="49" charset="-122"/>
                <a:ea typeface="幼圆" pitchFamily="49" charset="-122"/>
              </a:rPr>
              <a:t>矢量叠加原理。</a:t>
            </a:r>
          </a:p>
        </p:txBody>
      </p:sp>
      <p:sp>
        <p:nvSpPr>
          <p:cNvPr id="13316" name="Text Box 3"/>
          <p:cNvSpPr txBox="1">
            <a:spLocks noChangeArrowheads="1"/>
          </p:cNvSpPr>
          <p:nvPr/>
        </p:nvSpPr>
        <p:spPr bwMode="auto">
          <a:xfrm>
            <a:off x="581025" y="5561013"/>
            <a:ext cx="8534400" cy="430212"/>
          </a:xfrm>
          <a:prstGeom prst="rect">
            <a:avLst/>
          </a:prstGeom>
          <a:noFill/>
          <a:ln w="9525">
            <a:noFill/>
            <a:miter lim="800000"/>
            <a:headEnd/>
            <a:tailEnd/>
          </a:ln>
        </p:spPr>
        <p:txBody>
          <a:bodyPr>
            <a:spAutoFit/>
          </a:bodyPr>
          <a:lstStyle/>
          <a:p>
            <a:pPr algn="just">
              <a:lnSpc>
                <a:spcPct val="110000"/>
              </a:lnSpc>
              <a:spcBef>
                <a:spcPct val="50000"/>
              </a:spcBef>
              <a:buFontTx/>
              <a:buBlip>
                <a:blip r:embed="rId3"/>
              </a:buBlip>
            </a:pPr>
            <a:r>
              <a:rPr kumimoji="1" lang="en-US" altLang="zh-CN" sz="2000" b="1">
                <a:solidFill>
                  <a:srgbClr val="000099"/>
                </a:solidFill>
                <a:latin typeface="幼圆" pitchFamily="49" charset="-122"/>
                <a:ea typeface="幼圆" pitchFamily="49" charset="-122"/>
              </a:rPr>
              <a:t>  </a:t>
            </a:r>
            <a:r>
              <a:rPr kumimoji="1" lang="zh-CN" altLang="en-US" sz="2000" b="1">
                <a:solidFill>
                  <a:srgbClr val="000099"/>
                </a:solidFill>
                <a:latin typeface="幼圆" pitchFamily="49" charset="-122"/>
                <a:ea typeface="幼圆" pitchFamily="49" charset="-122"/>
              </a:rPr>
              <a:t>连续分布电荷系统的静电力须通过</a:t>
            </a:r>
            <a:r>
              <a:rPr kumimoji="1" lang="zh-CN" altLang="en-US" sz="2000" b="1">
                <a:solidFill>
                  <a:srgbClr val="FF3399"/>
                </a:solidFill>
                <a:latin typeface="幼圆" pitchFamily="49" charset="-122"/>
                <a:ea typeface="幼圆" pitchFamily="49" charset="-122"/>
              </a:rPr>
              <a:t>矢量积分</a:t>
            </a:r>
            <a:r>
              <a:rPr kumimoji="1" lang="zh-CN" altLang="en-US" sz="2000" b="1">
                <a:solidFill>
                  <a:srgbClr val="000099"/>
                </a:solidFill>
                <a:latin typeface="幼圆" pitchFamily="49" charset="-122"/>
                <a:ea typeface="幼圆" pitchFamily="49" charset="-122"/>
              </a:rPr>
              <a:t>进行求解。</a:t>
            </a:r>
          </a:p>
        </p:txBody>
      </p:sp>
      <p:graphicFrame>
        <p:nvGraphicFramePr>
          <p:cNvPr id="412676" name="Object 4"/>
          <p:cNvGraphicFramePr>
            <a:graphicFrameLocks noChangeAspect="1"/>
          </p:cNvGraphicFramePr>
          <p:nvPr/>
        </p:nvGraphicFramePr>
        <p:xfrm>
          <a:off x="2289175" y="1593850"/>
          <a:ext cx="3608388" cy="949325"/>
        </p:xfrm>
        <a:graphic>
          <a:graphicData uri="http://schemas.openxmlformats.org/presentationml/2006/ole">
            <p:oleObj spid="_x0000_s13314" name="Equation" r:id="rId4" imgW="1688760" imgH="444240" progId="Equation.DSMT4">
              <p:embed/>
            </p:oleObj>
          </a:graphicData>
        </a:graphic>
      </p:graphicFrame>
      <p:sp>
        <p:nvSpPr>
          <p:cNvPr id="13317" name="Text Box 5"/>
          <p:cNvSpPr txBox="1">
            <a:spLocks noChangeArrowheads="1"/>
          </p:cNvSpPr>
          <p:nvPr/>
        </p:nvSpPr>
        <p:spPr bwMode="auto">
          <a:xfrm>
            <a:off x="304800" y="592138"/>
            <a:ext cx="8659813" cy="430212"/>
          </a:xfrm>
          <a:prstGeom prst="rect">
            <a:avLst/>
          </a:prstGeom>
          <a:noFill/>
          <a:ln w="9525">
            <a:noFill/>
            <a:miter lim="800000"/>
            <a:headEnd/>
            <a:tailEnd/>
          </a:ln>
        </p:spPr>
        <p:txBody>
          <a:bodyPr>
            <a:spAutoFit/>
          </a:bodyPr>
          <a:lstStyle/>
          <a:p>
            <a:pPr algn="just">
              <a:lnSpc>
                <a:spcPct val="110000"/>
              </a:lnSpc>
              <a:spcBef>
                <a:spcPct val="50000"/>
              </a:spcBef>
              <a:buFontTx/>
              <a:buBlip>
                <a:blip r:embed="rId3"/>
              </a:buBlip>
            </a:pPr>
            <a:r>
              <a:rPr kumimoji="1" lang="en-US" altLang="zh-CN" sz="2000" b="1">
                <a:solidFill>
                  <a:srgbClr val="000099"/>
                </a:solidFill>
                <a:latin typeface="幼圆" pitchFamily="49" charset="-122"/>
                <a:ea typeface="幼圆" pitchFamily="49" charset="-122"/>
              </a:rPr>
              <a:t>  </a:t>
            </a:r>
            <a:r>
              <a:rPr kumimoji="1" lang="zh-CN" altLang="en-US" sz="2000" b="1">
                <a:solidFill>
                  <a:srgbClr val="000099"/>
                </a:solidFill>
                <a:latin typeface="幼圆" pitchFamily="49" charset="-122"/>
                <a:ea typeface="幼圆" pitchFamily="49" charset="-122"/>
              </a:rPr>
              <a:t>静电力大小与电量成正比，与距离的平方成反比，方向在连线上。</a:t>
            </a:r>
          </a:p>
        </p:txBody>
      </p:sp>
      <p:pic>
        <p:nvPicPr>
          <p:cNvPr id="13318" name="Picture 43"/>
          <p:cNvPicPr>
            <a:picLocks noChangeAspect="1" noChangeArrowheads="1"/>
          </p:cNvPicPr>
          <p:nvPr/>
        </p:nvPicPr>
        <p:blipFill>
          <a:blip r:embed="rId5"/>
          <a:srcRect/>
          <a:stretch>
            <a:fillRect/>
          </a:stretch>
        </p:blipFill>
        <p:spPr bwMode="auto">
          <a:xfrm>
            <a:off x="2681288" y="2595563"/>
            <a:ext cx="3367087" cy="2865437"/>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42" name="圆角矩形 7"/>
          <p:cNvPicPr>
            <a:picLocks noChangeArrowheads="1"/>
          </p:cNvPicPr>
          <p:nvPr/>
        </p:nvPicPr>
        <p:blipFill>
          <a:blip r:embed="rId3"/>
          <a:srcRect/>
          <a:stretch>
            <a:fillRect/>
          </a:stretch>
        </p:blipFill>
        <p:spPr bwMode="auto">
          <a:xfrm>
            <a:off x="3854450" y="4995863"/>
            <a:ext cx="2192338" cy="1155700"/>
          </a:xfrm>
          <a:prstGeom prst="rect">
            <a:avLst/>
          </a:prstGeom>
          <a:noFill/>
          <a:ln w="9525">
            <a:noFill/>
            <a:miter lim="800000"/>
            <a:headEnd/>
            <a:tailEnd/>
          </a:ln>
        </p:spPr>
      </p:pic>
      <p:sp>
        <p:nvSpPr>
          <p:cNvPr id="14343" name="Text Box 2"/>
          <p:cNvSpPr txBox="1">
            <a:spLocks noChangeArrowheads="1"/>
          </p:cNvSpPr>
          <p:nvPr/>
        </p:nvSpPr>
        <p:spPr bwMode="auto">
          <a:xfrm>
            <a:off x="309563" y="531813"/>
            <a:ext cx="8382000" cy="498475"/>
          </a:xfrm>
          <a:prstGeom prst="rect">
            <a:avLst/>
          </a:prstGeom>
          <a:noFill/>
          <a:ln w="9525" algn="ctr">
            <a:noFill/>
            <a:miter lim="800000"/>
            <a:headEnd/>
            <a:tailEnd/>
          </a:ln>
        </p:spPr>
        <p:txBody>
          <a:bodyPr>
            <a:spAutoFit/>
          </a:bodyPr>
          <a:lstStyle/>
          <a:p>
            <a:pPr algn="just">
              <a:lnSpc>
                <a:spcPct val="110000"/>
              </a:lnSpc>
              <a:spcBef>
                <a:spcPct val="50000"/>
              </a:spcBef>
              <a:buFontTx/>
              <a:buBlip>
                <a:blip r:embed="rId4"/>
              </a:buBlip>
            </a:pPr>
            <a:r>
              <a:rPr kumimoji="1" lang="en-US" altLang="zh-CN" sz="2400" b="1">
                <a:solidFill>
                  <a:srgbClr val="FF0000"/>
                </a:solidFill>
                <a:latin typeface="黑体" pitchFamily="49" charset="-122"/>
                <a:ea typeface="黑体" pitchFamily="49" charset="-122"/>
              </a:rPr>
              <a:t> </a:t>
            </a:r>
            <a:r>
              <a:rPr kumimoji="1" lang="zh-CN" altLang="en-US" sz="2400" b="1">
                <a:solidFill>
                  <a:srgbClr val="FF0000"/>
                </a:solidFill>
                <a:latin typeface="黑体" pitchFamily="49" charset="-122"/>
                <a:ea typeface="黑体" pitchFamily="49" charset="-122"/>
              </a:rPr>
              <a:t>电场的定义</a:t>
            </a:r>
          </a:p>
        </p:txBody>
      </p:sp>
      <p:sp>
        <p:nvSpPr>
          <p:cNvPr id="14344" name="Text Box 3"/>
          <p:cNvSpPr txBox="1">
            <a:spLocks noChangeArrowheads="1"/>
          </p:cNvSpPr>
          <p:nvPr/>
        </p:nvSpPr>
        <p:spPr bwMode="auto">
          <a:xfrm>
            <a:off x="338138" y="3189288"/>
            <a:ext cx="8382000" cy="498475"/>
          </a:xfrm>
          <a:prstGeom prst="rect">
            <a:avLst/>
          </a:prstGeom>
          <a:noFill/>
          <a:ln w="9525" algn="ctr">
            <a:noFill/>
            <a:miter lim="800000"/>
            <a:headEnd/>
            <a:tailEnd/>
          </a:ln>
        </p:spPr>
        <p:txBody>
          <a:bodyPr>
            <a:spAutoFit/>
          </a:bodyPr>
          <a:lstStyle/>
          <a:p>
            <a:pPr algn="just">
              <a:lnSpc>
                <a:spcPct val="110000"/>
              </a:lnSpc>
              <a:spcBef>
                <a:spcPct val="50000"/>
              </a:spcBef>
              <a:buFontTx/>
              <a:buBlip>
                <a:blip r:embed="rId4"/>
              </a:buBlip>
            </a:pPr>
            <a:r>
              <a:rPr kumimoji="1" lang="en-US" altLang="zh-CN" sz="2400" b="1">
                <a:solidFill>
                  <a:srgbClr val="000099"/>
                </a:solidFill>
                <a:latin typeface="黑体" pitchFamily="49" charset="-122"/>
                <a:ea typeface="黑体" pitchFamily="49" charset="-122"/>
              </a:rPr>
              <a:t> </a:t>
            </a:r>
            <a:r>
              <a:rPr kumimoji="1" lang="zh-CN" altLang="en-US" sz="2400" b="1">
                <a:solidFill>
                  <a:srgbClr val="0000CC"/>
                </a:solidFill>
                <a:latin typeface="黑体" pitchFamily="49" charset="-122"/>
                <a:ea typeface="黑体" pitchFamily="49" charset="-122"/>
              </a:rPr>
              <a:t>电场强度矢量</a:t>
            </a:r>
          </a:p>
        </p:txBody>
      </p:sp>
      <p:graphicFrame>
        <p:nvGraphicFramePr>
          <p:cNvPr id="413700" name="Object 4"/>
          <p:cNvGraphicFramePr>
            <a:graphicFrameLocks noChangeAspect="1"/>
          </p:cNvGraphicFramePr>
          <p:nvPr/>
        </p:nvGraphicFramePr>
        <p:xfrm>
          <a:off x="1401763" y="5475288"/>
          <a:ext cx="1663700" cy="800100"/>
        </p:xfrm>
        <a:graphic>
          <a:graphicData uri="http://schemas.openxmlformats.org/presentationml/2006/ole">
            <p:oleObj spid="_x0000_s14338" name="Equation" r:id="rId5" imgW="634680" imgH="304560" progId="Equation.DSMT4">
              <p:embed/>
            </p:oleObj>
          </a:graphicData>
        </a:graphic>
      </p:graphicFrame>
      <p:sp>
        <p:nvSpPr>
          <p:cNvPr id="14345" name="Text Box 5"/>
          <p:cNvSpPr txBox="1">
            <a:spLocks noChangeArrowheads="1"/>
          </p:cNvSpPr>
          <p:nvPr/>
        </p:nvSpPr>
        <p:spPr bwMode="auto">
          <a:xfrm>
            <a:off x="3087688" y="4838700"/>
            <a:ext cx="762000" cy="762000"/>
          </a:xfrm>
          <a:prstGeom prst="rect">
            <a:avLst/>
          </a:prstGeom>
          <a:noFill/>
          <a:ln w="9525">
            <a:noFill/>
            <a:miter lim="800000"/>
            <a:headEnd/>
            <a:tailEnd/>
          </a:ln>
        </p:spPr>
        <p:txBody>
          <a:bodyPr>
            <a:spAutoFit/>
          </a:bodyPr>
          <a:lstStyle/>
          <a:p>
            <a:pPr algn="ctr">
              <a:spcBef>
                <a:spcPct val="50000"/>
              </a:spcBef>
            </a:pPr>
            <a:r>
              <a:rPr kumimoji="1" lang="en-US" altLang="zh-CN" sz="4400" i="1">
                <a:solidFill>
                  <a:srgbClr val="FF0000"/>
                </a:solidFill>
                <a:sym typeface="Wingdings" pitchFamily="2" charset="2"/>
              </a:rPr>
              <a:t></a:t>
            </a:r>
            <a:endParaRPr kumimoji="1" lang="en-US" altLang="zh-CN" i="1">
              <a:solidFill>
                <a:srgbClr val="FF0000"/>
              </a:solidFill>
            </a:endParaRPr>
          </a:p>
        </p:txBody>
      </p:sp>
      <p:graphicFrame>
        <p:nvGraphicFramePr>
          <p:cNvPr id="413702" name="Object 6"/>
          <p:cNvGraphicFramePr>
            <a:graphicFrameLocks noChangeAspect="1"/>
          </p:cNvGraphicFramePr>
          <p:nvPr/>
        </p:nvGraphicFramePr>
        <p:xfrm>
          <a:off x="4135438" y="5073650"/>
          <a:ext cx="1550987" cy="969963"/>
        </p:xfrm>
        <a:graphic>
          <a:graphicData uri="http://schemas.openxmlformats.org/presentationml/2006/ole">
            <p:oleObj spid="_x0000_s14339" name="Equation" r:id="rId6" imgW="711000" imgH="444240" progId="Equation.DSMT4">
              <p:embed/>
            </p:oleObj>
          </a:graphicData>
        </a:graphic>
      </p:graphicFrame>
      <p:grpSp>
        <p:nvGrpSpPr>
          <p:cNvPr id="14346" name="Group 7"/>
          <p:cNvGrpSpPr>
            <a:grpSpLocks/>
          </p:cNvGrpSpPr>
          <p:nvPr/>
        </p:nvGrpSpPr>
        <p:grpSpPr bwMode="auto">
          <a:xfrm>
            <a:off x="776288" y="4365625"/>
            <a:ext cx="8156575" cy="400050"/>
            <a:chOff x="489" y="2379"/>
            <a:chExt cx="5138" cy="252"/>
          </a:xfrm>
        </p:grpSpPr>
        <p:sp>
          <p:nvSpPr>
            <p:cNvPr id="14350" name="Rectangle 8"/>
            <p:cNvSpPr>
              <a:spLocks noChangeArrowheads="1"/>
            </p:cNvSpPr>
            <p:nvPr/>
          </p:nvSpPr>
          <p:spPr bwMode="auto">
            <a:xfrm>
              <a:off x="489" y="2379"/>
              <a:ext cx="5138" cy="252"/>
            </a:xfrm>
            <a:prstGeom prst="rect">
              <a:avLst/>
            </a:prstGeom>
            <a:noFill/>
            <a:ln w="9525">
              <a:noFill/>
              <a:miter lim="800000"/>
              <a:headEnd/>
              <a:tailEnd/>
            </a:ln>
          </p:spPr>
          <p:txBody>
            <a:bodyPr>
              <a:spAutoFit/>
            </a:bodyPr>
            <a:lstStyle/>
            <a:p>
              <a:pPr>
                <a:buFontTx/>
                <a:buBlip>
                  <a:blip r:embed="rId7"/>
                </a:buBlip>
              </a:pPr>
              <a:r>
                <a:rPr kumimoji="1" lang="en-US" altLang="zh-CN" sz="2000" dirty="0">
                  <a:solidFill>
                    <a:srgbClr val="002060"/>
                  </a:solidFill>
                  <a:latin typeface="幼圆" pitchFamily="49" charset="-122"/>
                  <a:ea typeface="幼圆" pitchFamily="49" charset="-122"/>
                </a:rPr>
                <a:t> </a:t>
              </a:r>
              <a:r>
                <a:rPr kumimoji="1" lang="zh-CN" altLang="en-US" sz="2000" b="1" dirty="0">
                  <a:solidFill>
                    <a:srgbClr val="002060"/>
                  </a:solidFill>
                  <a:latin typeface="幼圆" pitchFamily="49" charset="-122"/>
                  <a:ea typeface="幼圆" pitchFamily="49" charset="-122"/>
                </a:rPr>
                <a:t>用电场强度矢量   表示电场的大小和方向。</a:t>
              </a:r>
            </a:p>
          </p:txBody>
        </p:sp>
        <p:graphicFrame>
          <p:nvGraphicFramePr>
            <p:cNvPr id="14341" name="Object 9"/>
            <p:cNvGraphicFramePr>
              <a:graphicFrameLocks noChangeAspect="1"/>
            </p:cNvGraphicFramePr>
            <p:nvPr/>
          </p:nvGraphicFramePr>
          <p:xfrm>
            <a:off x="1885" y="2392"/>
            <a:ext cx="202" cy="232"/>
          </p:xfrm>
          <a:graphic>
            <a:graphicData uri="http://schemas.openxmlformats.org/presentationml/2006/ole">
              <p:oleObj spid="_x0000_s14341" name="Equation" r:id="rId8" imgW="164880" imgH="190440" progId="Equation.DSMT4">
                <p:embed/>
              </p:oleObj>
            </a:graphicData>
          </a:graphic>
        </p:graphicFrame>
      </p:grpSp>
      <p:sp>
        <p:nvSpPr>
          <p:cNvPr id="14347" name="Rectangle 10"/>
          <p:cNvSpPr>
            <a:spLocks noChangeArrowheads="1"/>
          </p:cNvSpPr>
          <p:nvPr/>
        </p:nvSpPr>
        <p:spPr bwMode="auto">
          <a:xfrm>
            <a:off x="808038" y="4932363"/>
            <a:ext cx="6707187" cy="488950"/>
          </a:xfrm>
          <a:prstGeom prst="rect">
            <a:avLst/>
          </a:prstGeom>
          <a:noFill/>
          <a:ln w="9525">
            <a:noFill/>
            <a:miter lim="800000"/>
            <a:headEnd/>
            <a:tailEnd/>
          </a:ln>
        </p:spPr>
        <p:txBody>
          <a:bodyPr>
            <a:spAutoFit/>
          </a:bodyPr>
          <a:lstStyle/>
          <a:p>
            <a:pPr>
              <a:lnSpc>
                <a:spcPct val="130000"/>
              </a:lnSpc>
              <a:buFontTx/>
              <a:buBlip>
                <a:blip r:embed="rId7"/>
              </a:buBlip>
            </a:pPr>
            <a:r>
              <a:rPr kumimoji="1" lang="en-US" altLang="zh-CN" sz="2000">
                <a:solidFill>
                  <a:srgbClr val="0000CC"/>
                </a:solidFill>
                <a:latin typeface="幼圆" pitchFamily="49" charset="-122"/>
                <a:ea typeface="幼圆" pitchFamily="49" charset="-122"/>
              </a:rPr>
              <a:t> </a:t>
            </a:r>
            <a:r>
              <a:rPr lang="zh-CN" altLang="en-US" sz="2000" b="1">
                <a:solidFill>
                  <a:srgbClr val="0000CC"/>
                </a:solidFill>
                <a:latin typeface="幼圆" pitchFamily="49" charset="-122"/>
                <a:ea typeface="幼圆" pitchFamily="49" charset="-122"/>
              </a:rPr>
              <a:t>电场强度定义式：</a:t>
            </a:r>
            <a:endParaRPr kumimoji="1" lang="zh-CN" altLang="en-US" sz="2000">
              <a:solidFill>
                <a:srgbClr val="0000CC"/>
              </a:solidFill>
              <a:latin typeface="幼圆" pitchFamily="49" charset="-122"/>
              <a:ea typeface="幼圆" pitchFamily="49" charset="-122"/>
            </a:endParaRPr>
          </a:p>
        </p:txBody>
      </p:sp>
      <p:sp>
        <p:nvSpPr>
          <p:cNvPr id="14348" name="Rectangle 11"/>
          <p:cNvSpPr>
            <a:spLocks noChangeArrowheads="1"/>
          </p:cNvSpPr>
          <p:nvPr/>
        </p:nvSpPr>
        <p:spPr bwMode="auto">
          <a:xfrm>
            <a:off x="623888" y="1116013"/>
            <a:ext cx="8066087" cy="1814512"/>
          </a:xfrm>
          <a:prstGeom prst="rect">
            <a:avLst/>
          </a:prstGeom>
          <a:noFill/>
          <a:ln w="9525">
            <a:noFill/>
            <a:miter lim="800000"/>
            <a:headEnd/>
            <a:tailEnd/>
          </a:ln>
        </p:spPr>
        <p:txBody>
          <a:bodyPr>
            <a:spAutoFit/>
          </a:bodyPr>
          <a:lstStyle/>
          <a:p>
            <a:pPr>
              <a:lnSpc>
                <a:spcPct val="140000"/>
              </a:lnSpc>
              <a:buFontTx/>
              <a:buBlip>
                <a:blip r:embed="rId7"/>
              </a:buBlip>
            </a:pPr>
            <a:r>
              <a:rPr kumimoji="1" lang="zh-CN" altLang="en-US" sz="2000" b="1">
                <a:solidFill>
                  <a:srgbClr val="000099"/>
                </a:solidFill>
                <a:latin typeface="幼圆" pitchFamily="49" charset="-122"/>
                <a:ea typeface="幼圆" pitchFamily="49" charset="-122"/>
              </a:rPr>
              <a:t>　电场是电荷周围形成的物质，当其他电荷处于这个物质中时，会受到电场力的作用。</a:t>
            </a:r>
          </a:p>
          <a:p>
            <a:pPr>
              <a:lnSpc>
                <a:spcPct val="140000"/>
              </a:lnSpc>
              <a:buFontTx/>
              <a:buBlip>
                <a:blip r:embed="rId7"/>
              </a:buBlip>
            </a:pPr>
            <a:r>
              <a:rPr kumimoji="1" lang="zh-CN" altLang="en-US" sz="2000" b="1">
                <a:solidFill>
                  <a:srgbClr val="000099"/>
                </a:solidFill>
                <a:latin typeface="幼圆" pitchFamily="49" charset="-122"/>
                <a:ea typeface="幼圆" pitchFamily="49" charset="-122"/>
              </a:rPr>
              <a:t>　</a:t>
            </a:r>
            <a:r>
              <a:rPr kumimoji="1" lang="zh-CN" altLang="en-US" sz="2000" b="1">
                <a:solidFill>
                  <a:srgbClr val="0000CC"/>
                </a:solidFill>
                <a:latin typeface="幼圆" pitchFamily="49" charset="-122"/>
                <a:ea typeface="幼圆" pitchFamily="49" charset="-122"/>
              </a:rPr>
              <a:t>静电荷</a:t>
            </a:r>
            <a:r>
              <a:rPr kumimoji="1" lang="zh-CN" altLang="en-US" sz="2000" b="1">
                <a:solidFill>
                  <a:srgbClr val="000099"/>
                </a:solidFill>
                <a:latin typeface="幼圆" pitchFamily="49" charset="-122"/>
                <a:ea typeface="幼圆" pitchFamily="49" charset="-122"/>
              </a:rPr>
              <a:t>产生的电场称为</a:t>
            </a:r>
            <a:r>
              <a:rPr kumimoji="1" lang="zh-CN" altLang="en-US" sz="2000" b="1">
                <a:solidFill>
                  <a:srgbClr val="0000CC"/>
                </a:solidFill>
                <a:latin typeface="幼圆" pitchFamily="49" charset="-122"/>
                <a:ea typeface="幼圆" pitchFamily="49" charset="-122"/>
              </a:rPr>
              <a:t>静电场。</a:t>
            </a:r>
            <a:endParaRPr kumimoji="1" lang="zh-CN" altLang="en-US" sz="2000" b="1">
              <a:solidFill>
                <a:srgbClr val="FF3300"/>
              </a:solidFill>
              <a:latin typeface="幼圆" pitchFamily="49" charset="-122"/>
              <a:ea typeface="幼圆" pitchFamily="49" charset="-122"/>
            </a:endParaRPr>
          </a:p>
          <a:p>
            <a:pPr>
              <a:lnSpc>
                <a:spcPct val="140000"/>
              </a:lnSpc>
              <a:buFontTx/>
              <a:buBlip>
                <a:blip r:embed="rId7"/>
              </a:buBlip>
            </a:pPr>
            <a:r>
              <a:rPr kumimoji="1" lang="zh-CN" altLang="en-US" sz="2000" b="1">
                <a:solidFill>
                  <a:srgbClr val="000099"/>
                </a:solidFill>
                <a:latin typeface="幼圆" pitchFamily="49" charset="-122"/>
                <a:ea typeface="幼圆" pitchFamily="49" charset="-122"/>
              </a:rPr>
              <a:t>  </a:t>
            </a:r>
            <a:r>
              <a:rPr kumimoji="1" lang="zh-CN" altLang="en-US" sz="2000" b="1">
                <a:solidFill>
                  <a:srgbClr val="0000CC"/>
                </a:solidFill>
                <a:latin typeface="幼圆" pitchFamily="49" charset="-122"/>
                <a:ea typeface="幼圆" pitchFamily="49" charset="-122"/>
              </a:rPr>
              <a:t>随时间发生变化的源</a:t>
            </a:r>
            <a:r>
              <a:rPr kumimoji="1" lang="zh-CN" altLang="en-US" sz="2000" b="1">
                <a:solidFill>
                  <a:srgbClr val="000099"/>
                </a:solidFill>
                <a:latin typeface="幼圆" pitchFamily="49" charset="-122"/>
                <a:ea typeface="幼圆" pitchFamily="49" charset="-122"/>
              </a:rPr>
              <a:t>产生的电场称为</a:t>
            </a:r>
            <a:r>
              <a:rPr kumimoji="1" lang="zh-CN" altLang="en-US" sz="2000" b="1">
                <a:solidFill>
                  <a:srgbClr val="0000CC"/>
                </a:solidFill>
                <a:latin typeface="幼圆" pitchFamily="49" charset="-122"/>
                <a:ea typeface="幼圆" pitchFamily="49" charset="-122"/>
              </a:rPr>
              <a:t>时变电场。</a:t>
            </a:r>
            <a:endParaRPr kumimoji="1" lang="zh-CN" altLang="en-US" sz="2000" b="1">
              <a:solidFill>
                <a:srgbClr val="FF3300"/>
              </a:solidFill>
              <a:latin typeface="幼圆" pitchFamily="49" charset="-122"/>
              <a:ea typeface="幼圆" pitchFamily="49" charset="-122"/>
            </a:endParaRPr>
          </a:p>
        </p:txBody>
      </p:sp>
      <p:sp>
        <p:nvSpPr>
          <p:cNvPr id="14349" name="Rectangle 12"/>
          <p:cNvSpPr>
            <a:spLocks noChangeArrowheads="1"/>
          </p:cNvSpPr>
          <p:nvPr/>
        </p:nvSpPr>
        <p:spPr bwMode="auto">
          <a:xfrm>
            <a:off x="784225" y="3716338"/>
            <a:ext cx="8156575" cy="400050"/>
          </a:xfrm>
          <a:prstGeom prst="rect">
            <a:avLst/>
          </a:prstGeom>
          <a:noFill/>
          <a:ln w="9525">
            <a:noFill/>
            <a:miter lim="800000"/>
            <a:headEnd/>
            <a:tailEnd/>
          </a:ln>
        </p:spPr>
        <p:txBody>
          <a:bodyPr>
            <a:spAutoFit/>
          </a:bodyPr>
          <a:lstStyle/>
          <a:p>
            <a:pPr>
              <a:buFontTx/>
              <a:buBlip>
                <a:blip r:embed="rId7"/>
              </a:buBlip>
            </a:pPr>
            <a:r>
              <a:rPr kumimoji="1" lang="en-US" altLang="zh-CN" sz="2000">
                <a:solidFill>
                  <a:srgbClr val="002060"/>
                </a:solidFill>
                <a:latin typeface="幼圆" pitchFamily="49" charset="-122"/>
                <a:ea typeface="幼圆" pitchFamily="49" charset="-122"/>
              </a:rPr>
              <a:t> </a:t>
            </a:r>
            <a:r>
              <a:rPr kumimoji="1" lang="zh-CN" altLang="en-US" sz="2000" b="1">
                <a:solidFill>
                  <a:srgbClr val="002060"/>
                </a:solidFill>
                <a:latin typeface="幼圆" pitchFamily="49" charset="-122"/>
                <a:ea typeface="幼圆" pitchFamily="49" charset="-122"/>
              </a:rPr>
              <a:t>电场强度矢量   → 描述电场分布的基本物理量。</a:t>
            </a:r>
          </a:p>
        </p:txBody>
      </p:sp>
      <p:graphicFrame>
        <p:nvGraphicFramePr>
          <p:cNvPr id="14340" name="Object 13"/>
          <p:cNvGraphicFramePr>
            <a:graphicFrameLocks noChangeAspect="1"/>
          </p:cNvGraphicFramePr>
          <p:nvPr/>
        </p:nvGraphicFramePr>
        <p:xfrm>
          <a:off x="2814638" y="3752850"/>
          <a:ext cx="296862" cy="341313"/>
        </p:xfrm>
        <a:graphic>
          <a:graphicData uri="http://schemas.openxmlformats.org/presentationml/2006/ole">
            <p:oleObj spid="_x0000_s14340" name="Equation" r:id="rId9" imgW="164880" imgH="190440" progId="Equation.DSMT4">
              <p:embed/>
            </p:oleObj>
          </a:graphicData>
        </a:graphic>
      </p:graphicFrame>
      <p:graphicFrame>
        <p:nvGraphicFramePr>
          <p:cNvPr id="2" name="Object 6"/>
          <p:cNvGraphicFramePr>
            <a:graphicFrameLocks noChangeAspect="1"/>
          </p:cNvGraphicFramePr>
          <p:nvPr/>
        </p:nvGraphicFramePr>
        <p:xfrm>
          <a:off x="6210299" y="5308599"/>
          <a:ext cx="838201" cy="457201"/>
        </p:xfrm>
        <a:graphic>
          <a:graphicData uri="http://schemas.openxmlformats.org/presentationml/2006/ole">
            <p:oleObj spid="_x0000_s14342" name="Equation" r:id="rId10" imgW="279360" imgH="152280" progId="Equation.DSMT4">
              <p:embed/>
            </p:oleObj>
          </a:graphicData>
        </a:graphic>
      </p:graphicFrame>
      <p:sp>
        <p:nvSpPr>
          <p:cNvPr id="16" name="矩形 15"/>
          <p:cNvSpPr/>
          <p:nvPr/>
        </p:nvSpPr>
        <p:spPr>
          <a:xfrm>
            <a:off x="7035800" y="4990813"/>
            <a:ext cx="2108200" cy="1077218"/>
          </a:xfrm>
          <a:prstGeom prst="rect">
            <a:avLst/>
          </a:prstGeom>
        </p:spPr>
        <p:txBody>
          <a:bodyPr wrap="square">
            <a:spAutoFit/>
          </a:bodyPr>
          <a:lstStyle/>
          <a:p>
            <a:r>
              <a:rPr kumimoji="1" lang="zh-CN" altLang="en-US" sz="1600" b="1" dirty="0" smtClean="0">
                <a:solidFill>
                  <a:srgbClr val="002060"/>
                </a:solidFill>
                <a:latin typeface="幼圆" pitchFamily="49" charset="-122"/>
                <a:ea typeface="幼圆" pitchFamily="49" charset="-122"/>
              </a:rPr>
              <a:t>表明实验电荷应为电量足够小的点电荷，以使其引入的电场不会扰动源电荷</a:t>
            </a:r>
            <a:endParaRPr kumimoji="1" lang="zh-CN" altLang="en-US" sz="1600" b="1" dirty="0">
              <a:solidFill>
                <a:srgbClr val="002060"/>
              </a:solidFill>
              <a:latin typeface="幼圆" pitchFamily="49" charset="-122"/>
              <a:ea typeface="幼圆" pitchFamily="49" charset="-122"/>
            </a:endParaRPr>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5" name="圆角矩形 7"/>
          <p:cNvPicPr>
            <a:picLocks noChangeArrowheads="1"/>
          </p:cNvPicPr>
          <p:nvPr/>
        </p:nvPicPr>
        <p:blipFill>
          <a:blip r:embed="rId3"/>
          <a:srcRect/>
          <a:stretch>
            <a:fillRect/>
          </a:stretch>
        </p:blipFill>
        <p:spPr bwMode="auto">
          <a:xfrm>
            <a:off x="5381625" y="1968500"/>
            <a:ext cx="2043113" cy="885825"/>
          </a:xfrm>
          <a:prstGeom prst="rect">
            <a:avLst/>
          </a:prstGeom>
          <a:noFill/>
          <a:ln w="9525">
            <a:noFill/>
            <a:miter lim="800000"/>
            <a:headEnd/>
            <a:tailEnd/>
          </a:ln>
        </p:spPr>
      </p:pic>
      <p:pic>
        <p:nvPicPr>
          <p:cNvPr id="15366" name="圆角矩形 7"/>
          <p:cNvPicPr>
            <a:picLocks noChangeArrowheads="1"/>
          </p:cNvPicPr>
          <p:nvPr/>
        </p:nvPicPr>
        <p:blipFill>
          <a:blip r:embed="rId3"/>
          <a:srcRect/>
          <a:stretch>
            <a:fillRect/>
          </a:stretch>
        </p:blipFill>
        <p:spPr bwMode="auto">
          <a:xfrm>
            <a:off x="1530350" y="1795463"/>
            <a:ext cx="3495675" cy="1171575"/>
          </a:xfrm>
          <a:prstGeom prst="rect">
            <a:avLst/>
          </a:prstGeom>
          <a:noFill/>
          <a:ln w="9525">
            <a:noFill/>
            <a:miter lim="800000"/>
            <a:headEnd/>
            <a:tailEnd/>
          </a:ln>
        </p:spPr>
      </p:pic>
      <p:sp>
        <p:nvSpPr>
          <p:cNvPr id="15367" name="Text Box 2"/>
          <p:cNvSpPr txBox="1">
            <a:spLocks noChangeArrowheads="1"/>
          </p:cNvSpPr>
          <p:nvPr/>
        </p:nvSpPr>
        <p:spPr bwMode="auto">
          <a:xfrm>
            <a:off x="346075" y="320675"/>
            <a:ext cx="8382000" cy="757238"/>
          </a:xfrm>
          <a:prstGeom prst="rect">
            <a:avLst/>
          </a:prstGeom>
          <a:noFill/>
          <a:ln w="9525" algn="ctr">
            <a:noFill/>
            <a:miter lim="800000"/>
            <a:headEnd/>
            <a:tailEnd/>
          </a:ln>
        </p:spPr>
        <p:txBody>
          <a:bodyPr>
            <a:spAutoFit/>
          </a:bodyPr>
          <a:lstStyle/>
          <a:p>
            <a:pPr algn="just">
              <a:lnSpc>
                <a:spcPct val="180000"/>
              </a:lnSpc>
              <a:spcBef>
                <a:spcPct val="50000"/>
              </a:spcBef>
              <a:buFontTx/>
              <a:buBlip>
                <a:blip r:embed="rId4"/>
              </a:buBlip>
            </a:pPr>
            <a:r>
              <a:rPr kumimoji="1" lang="en-US" altLang="zh-CN" sz="2400" b="1">
                <a:solidFill>
                  <a:srgbClr val="000099"/>
                </a:solidFill>
                <a:latin typeface="黑体" pitchFamily="49" charset="-122"/>
                <a:ea typeface="黑体" pitchFamily="49" charset="-122"/>
              </a:rPr>
              <a:t> </a:t>
            </a:r>
            <a:r>
              <a:rPr kumimoji="1" lang="zh-CN" altLang="en-US" sz="2400" b="1">
                <a:solidFill>
                  <a:srgbClr val="000099"/>
                </a:solidFill>
                <a:latin typeface="黑体" pitchFamily="49" charset="-122"/>
                <a:ea typeface="黑体" pitchFamily="49" charset="-122"/>
              </a:rPr>
              <a:t>点电荷产生的电场</a:t>
            </a:r>
            <a:endParaRPr kumimoji="1" lang="zh-CN" altLang="en-US" sz="2200" b="1">
              <a:solidFill>
                <a:srgbClr val="000099"/>
              </a:solidFill>
              <a:latin typeface="幼圆" pitchFamily="49" charset="-122"/>
              <a:ea typeface="幼圆" pitchFamily="49" charset="-122"/>
            </a:endParaRPr>
          </a:p>
        </p:txBody>
      </p:sp>
      <p:graphicFrame>
        <p:nvGraphicFramePr>
          <p:cNvPr id="414723" name="Object 3"/>
          <p:cNvGraphicFramePr>
            <a:graphicFrameLocks noChangeAspect="1"/>
          </p:cNvGraphicFramePr>
          <p:nvPr/>
        </p:nvGraphicFramePr>
        <p:xfrm>
          <a:off x="1817688" y="1903413"/>
          <a:ext cx="2927350" cy="879475"/>
        </p:xfrm>
        <a:graphic>
          <a:graphicData uri="http://schemas.openxmlformats.org/presentationml/2006/ole">
            <p:oleObj spid="_x0000_s15362" name="Equation" r:id="rId5" imgW="1511280" imgH="457200" progId="Equation.DSMT4">
              <p:embed/>
            </p:oleObj>
          </a:graphicData>
        </a:graphic>
      </p:graphicFrame>
      <p:sp>
        <p:nvSpPr>
          <p:cNvPr id="15368" name="Text Box 4"/>
          <p:cNvSpPr txBox="1">
            <a:spLocks noChangeArrowheads="1"/>
          </p:cNvSpPr>
          <p:nvPr/>
        </p:nvSpPr>
        <p:spPr bwMode="auto">
          <a:xfrm>
            <a:off x="647700" y="3109913"/>
            <a:ext cx="6524625" cy="523875"/>
          </a:xfrm>
          <a:prstGeom prst="rect">
            <a:avLst/>
          </a:prstGeom>
          <a:noFill/>
          <a:ln w="9525">
            <a:noFill/>
            <a:miter lim="800000"/>
            <a:headEnd/>
            <a:tailEnd/>
          </a:ln>
        </p:spPr>
        <p:txBody>
          <a:bodyPr>
            <a:spAutoFit/>
          </a:bodyPr>
          <a:lstStyle/>
          <a:p>
            <a:pPr algn="just">
              <a:lnSpc>
                <a:spcPct val="140000"/>
              </a:lnSpc>
            </a:pPr>
            <a:r>
              <a:rPr kumimoji="1" lang="en-US" altLang="zh-CN" sz="2000" b="1" i="1">
                <a:solidFill>
                  <a:srgbClr val="000099"/>
                </a:solidFill>
                <a:latin typeface="幼圆" pitchFamily="49" charset="-122"/>
                <a:ea typeface="幼圆" pitchFamily="49" charset="-122"/>
              </a:rPr>
              <a:t>N </a:t>
            </a:r>
            <a:r>
              <a:rPr kumimoji="1" lang="zh-CN" altLang="en-US" sz="2000" b="1">
                <a:solidFill>
                  <a:srgbClr val="000099"/>
                </a:solidFill>
                <a:latin typeface="幼圆" pitchFamily="49" charset="-122"/>
                <a:ea typeface="幼圆" pitchFamily="49" charset="-122"/>
              </a:rPr>
              <a:t>个点电荷组成的电荷系统在空间任意点激发的电场为</a:t>
            </a:r>
          </a:p>
        </p:txBody>
      </p:sp>
      <p:graphicFrame>
        <p:nvGraphicFramePr>
          <p:cNvPr id="414725" name="Object 5"/>
          <p:cNvGraphicFramePr>
            <a:graphicFrameLocks noChangeAspect="1"/>
          </p:cNvGraphicFramePr>
          <p:nvPr/>
        </p:nvGraphicFramePr>
        <p:xfrm>
          <a:off x="2924175" y="3870325"/>
          <a:ext cx="2370138" cy="898525"/>
        </p:xfrm>
        <a:graphic>
          <a:graphicData uri="http://schemas.openxmlformats.org/presentationml/2006/ole">
            <p:oleObj spid="_x0000_s15363" name="Equation" r:id="rId6" imgW="1168200" imgH="444240" progId="Equation.DSMT4">
              <p:embed/>
            </p:oleObj>
          </a:graphicData>
        </a:graphic>
      </p:graphicFrame>
      <p:sp>
        <p:nvSpPr>
          <p:cNvPr id="15369" name="矩形 6"/>
          <p:cNvSpPr>
            <a:spLocks noChangeArrowheads="1"/>
          </p:cNvSpPr>
          <p:nvPr/>
        </p:nvSpPr>
        <p:spPr bwMode="auto">
          <a:xfrm>
            <a:off x="600075" y="992188"/>
            <a:ext cx="7264400" cy="646112"/>
          </a:xfrm>
          <a:prstGeom prst="rect">
            <a:avLst/>
          </a:prstGeom>
          <a:noFill/>
          <a:ln w="9525">
            <a:noFill/>
            <a:miter lim="800000"/>
            <a:headEnd/>
            <a:tailEnd/>
          </a:ln>
        </p:spPr>
        <p:txBody>
          <a:bodyPr>
            <a:spAutoFit/>
          </a:bodyPr>
          <a:lstStyle/>
          <a:p>
            <a:pPr algn="just">
              <a:lnSpc>
                <a:spcPct val="180000"/>
              </a:lnSpc>
            </a:pPr>
            <a:r>
              <a:rPr kumimoji="1" lang="zh-CN" altLang="en-US" sz="2000" b="1">
                <a:solidFill>
                  <a:srgbClr val="000099"/>
                </a:solidFill>
                <a:latin typeface="幼圆" pitchFamily="49" charset="-122"/>
                <a:ea typeface="幼圆" pitchFamily="49" charset="-122"/>
              </a:rPr>
              <a:t>单个点电荷 </a:t>
            </a:r>
            <a:r>
              <a:rPr kumimoji="1" lang="en-US" altLang="zh-CN" sz="2000" b="1" i="1">
                <a:solidFill>
                  <a:srgbClr val="000099"/>
                </a:solidFill>
                <a:ea typeface="幼圆" pitchFamily="49" charset="-122"/>
              </a:rPr>
              <a:t>q</a:t>
            </a:r>
            <a:r>
              <a:rPr kumimoji="1" lang="en-US" altLang="zh-CN" sz="2000" b="1">
                <a:solidFill>
                  <a:srgbClr val="000099"/>
                </a:solidFill>
                <a:latin typeface="幼圆" pitchFamily="49" charset="-122"/>
                <a:ea typeface="幼圆" pitchFamily="49" charset="-122"/>
              </a:rPr>
              <a:t> </a:t>
            </a:r>
            <a:r>
              <a:rPr kumimoji="1" lang="zh-CN" altLang="en-US" sz="2000" b="1">
                <a:solidFill>
                  <a:srgbClr val="000099"/>
                </a:solidFill>
                <a:latin typeface="幼圆" pitchFamily="49" charset="-122"/>
                <a:ea typeface="幼圆" pitchFamily="49" charset="-122"/>
              </a:rPr>
              <a:t>在空间任意点激发的电场为</a:t>
            </a:r>
          </a:p>
        </p:txBody>
      </p:sp>
      <p:graphicFrame>
        <p:nvGraphicFramePr>
          <p:cNvPr id="15364" name="Object 4"/>
          <p:cNvGraphicFramePr>
            <a:graphicFrameLocks noChangeAspect="1"/>
          </p:cNvGraphicFramePr>
          <p:nvPr/>
        </p:nvGraphicFramePr>
        <p:xfrm>
          <a:off x="5399088" y="2146300"/>
          <a:ext cx="1768475" cy="504825"/>
        </p:xfrm>
        <a:graphic>
          <a:graphicData uri="http://schemas.openxmlformats.org/presentationml/2006/ole">
            <p:oleObj spid="_x0000_s15364" name="Equation" r:id="rId7" imgW="799920" imgH="228600" progId="Equation.DSMT4">
              <p:embed/>
            </p:oleObj>
          </a:graphicData>
        </a:graphic>
      </p:graphicFrame>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2"/>
          <p:cNvSpPr>
            <a:spLocks noGrp="1" noChangeArrowheads="1"/>
          </p:cNvSpPr>
          <p:nvPr>
            <p:ph type="title"/>
          </p:nvPr>
        </p:nvSpPr>
        <p:spPr>
          <a:xfrm>
            <a:off x="1714500" y="506413"/>
            <a:ext cx="4981575" cy="809625"/>
          </a:xfrm>
        </p:spPr>
        <p:txBody>
          <a:bodyPr/>
          <a:lstStyle/>
          <a:p>
            <a:pPr eaLnBrk="1" hangingPunct="1"/>
            <a:r>
              <a:rPr lang="zh-CN" altLang="en-US" sz="3200" b="1" smtClean="0">
                <a:solidFill>
                  <a:srgbClr val="FF0000"/>
                </a:solidFill>
                <a:latin typeface="幼圆" pitchFamily="49" charset="-122"/>
                <a:ea typeface="幼圆" pitchFamily="49" charset="-122"/>
              </a:rPr>
              <a:t>本章教学基本要求</a:t>
            </a:r>
          </a:p>
        </p:txBody>
      </p:sp>
      <p:sp>
        <p:nvSpPr>
          <p:cNvPr id="61442" name="TextBox 5"/>
          <p:cNvSpPr txBox="1">
            <a:spLocks noChangeArrowheads="1"/>
          </p:cNvSpPr>
          <p:nvPr/>
        </p:nvSpPr>
        <p:spPr bwMode="auto">
          <a:xfrm>
            <a:off x="669925" y="1597025"/>
            <a:ext cx="7854950" cy="4154488"/>
          </a:xfrm>
          <a:prstGeom prst="rect">
            <a:avLst/>
          </a:prstGeom>
          <a:noFill/>
          <a:ln w="9525">
            <a:noFill/>
            <a:miter lim="800000"/>
            <a:headEnd/>
            <a:tailEnd/>
          </a:ln>
        </p:spPr>
        <p:txBody>
          <a:bodyPr>
            <a:spAutoFit/>
          </a:bodyPr>
          <a:lstStyle/>
          <a:p>
            <a:pPr>
              <a:buFont typeface="Wingdings" pitchFamily="2" charset="2"/>
              <a:buChar char="p"/>
            </a:pPr>
            <a:r>
              <a:rPr lang="zh-CN" altLang="en-US" sz="2200" b="1">
                <a:solidFill>
                  <a:srgbClr val="0000CC"/>
                </a:solidFill>
                <a:latin typeface="楷体_GB2312"/>
                <a:ea typeface="楷体_GB2312"/>
                <a:cs typeface="楷体_GB2312"/>
              </a:rPr>
              <a:t>理解电荷及其分布、电流以及电流连续性方程。</a:t>
            </a:r>
            <a:endParaRPr lang="en-US" altLang="zh-CN" sz="2200" b="1">
              <a:solidFill>
                <a:srgbClr val="0000CC"/>
              </a:solidFill>
              <a:latin typeface="楷体_GB2312"/>
              <a:ea typeface="楷体_GB2312"/>
              <a:cs typeface="楷体_GB2312"/>
            </a:endParaRPr>
          </a:p>
          <a:p>
            <a:pPr>
              <a:buFont typeface="Wingdings" pitchFamily="2" charset="2"/>
              <a:buChar char="p"/>
            </a:pPr>
            <a:endParaRPr lang="en-US" altLang="zh-CN" sz="2200" b="1">
              <a:solidFill>
                <a:srgbClr val="0000CC"/>
              </a:solidFill>
              <a:latin typeface="楷体_GB2312"/>
              <a:ea typeface="楷体_GB2312"/>
              <a:cs typeface="楷体_GB2312"/>
            </a:endParaRPr>
          </a:p>
          <a:p>
            <a:pPr>
              <a:buFont typeface="Wingdings" pitchFamily="2" charset="2"/>
              <a:buChar char="p"/>
            </a:pPr>
            <a:r>
              <a:rPr lang="zh-CN" altLang="en-US" sz="2200" b="1">
                <a:solidFill>
                  <a:srgbClr val="0000CC"/>
                </a:solidFill>
                <a:latin typeface="楷体_GB2312"/>
                <a:ea typeface="楷体_GB2312"/>
                <a:cs typeface="楷体_GB2312"/>
              </a:rPr>
              <a:t>理解电场和磁场的概念，掌握电场强度和磁感应强度的积分公式，会计算一些简单源分布产生的场。</a:t>
            </a:r>
            <a:endParaRPr lang="en-US" altLang="zh-CN" sz="2200" b="1">
              <a:solidFill>
                <a:srgbClr val="0000CC"/>
              </a:solidFill>
              <a:latin typeface="楷体_GB2312"/>
              <a:ea typeface="楷体_GB2312"/>
              <a:cs typeface="楷体_GB2312"/>
            </a:endParaRPr>
          </a:p>
          <a:p>
            <a:pPr>
              <a:buFont typeface="Wingdings" pitchFamily="2" charset="2"/>
              <a:buChar char="p"/>
            </a:pPr>
            <a:endParaRPr lang="en-US" altLang="zh-CN" sz="2200" b="1">
              <a:solidFill>
                <a:srgbClr val="0000CC"/>
              </a:solidFill>
              <a:latin typeface="楷体_GB2312"/>
              <a:ea typeface="楷体_GB2312"/>
              <a:cs typeface="楷体_GB2312"/>
            </a:endParaRPr>
          </a:p>
          <a:p>
            <a:pPr>
              <a:buFont typeface="Wingdings" pitchFamily="2" charset="2"/>
              <a:buChar char="p"/>
            </a:pPr>
            <a:r>
              <a:rPr lang="zh-CN" altLang="en-US" sz="2200" b="1">
                <a:solidFill>
                  <a:srgbClr val="0000CC"/>
                </a:solidFill>
                <a:latin typeface="楷体_GB2312"/>
                <a:ea typeface="楷体_GB2312"/>
                <a:cs typeface="楷体_GB2312"/>
              </a:rPr>
              <a:t>掌握电场基本方程，了解电介质的极化现象及极化电荷分布。</a:t>
            </a:r>
            <a:endParaRPr lang="en-US" altLang="zh-CN" sz="2200" b="1">
              <a:solidFill>
                <a:srgbClr val="0000CC"/>
              </a:solidFill>
              <a:latin typeface="楷体_GB2312"/>
              <a:ea typeface="楷体_GB2312"/>
              <a:cs typeface="楷体_GB2312"/>
            </a:endParaRPr>
          </a:p>
          <a:p>
            <a:pPr>
              <a:buFont typeface="Wingdings" pitchFamily="2" charset="2"/>
              <a:buChar char="p"/>
            </a:pPr>
            <a:endParaRPr lang="en-US" altLang="zh-CN" sz="2200" b="1">
              <a:solidFill>
                <a:srgbClr val="0000CC"/>
              </a:solidFill>
              <a:latin typeface="楷体_GB2312"/>
              <a:ea typeface="楷体_GB2312"/>
              <a:cs typeface="楷体_GB2312"/>
            </a:endParaRPr>
          </a:p>
          <a:p>
            <a:pPr>
              <a:buFont typeface="Wingdings" pitchFamily="2" charset="2"/>
              <a:buChar char="p"/>
            </a:pPr>
            <a:r>
              <a:rPr lang="zh-CN" altLang="en-US" sz="2200" b="1">
                <a:solidFill>
                  <a:srgbClr val="0000CC"/>
                </a:solidFill>
                <a:latin typeface="楷体_GB2312"/>
                <a:ea typeface="楷体_GB2312"/>
                <a:cs typeface="楷体_GB2312"/>
              </a:rPr>
              <a:t>掌握静磁场的基本方程，了解磁介质的磁化现象及磁化电流分布。</a:t>
            </a:r>
            <a:endParaRPr lang="en-US" altLang="zh-CN" sz="2200" b="1">
              <a:solidFill>
                <a:srgbClr val="0000CC"/>
              </a:solidFill>
              <a:latin typeface="楷体_GB2312"/>
              <a:ea typeface="楷体_GB2312"/>
              <a:cs typeface="楷体_GB2312"/>
            </a:endParaRPr>
          </a:p>
          <a:p>
            <a:pPr>
              <a:buFont typeface="Wingdings" pitchFamily="2" charset="2"/>
              <a:buChar char="p"/>
            </a:pPr>
            <a:endParaRPr lang="en-US" altLang="zh-CN" sz="2200" b="1">
              <a:solidFill>
                <a:srgbClr val="0000CC"/>
              </a:solidFill>
              <a:latin typeface="楷体_GB2312"/>
              <a:ea typeface="楷体_GB2312"/>
              <a:cs typeface="楷体_GB2312"/>
            </a:endParaRPr>
          </a:p>
          <a:p>
            <a:pPr>
              <a:buFont typeface="Wingdings" pitchFamily="2" charset="2"/>
              <a:buChar char="p"/>
            </a:pPr>
            <a:r>
              <a:rPr lang="zh-CN" altLang="en-US" sz="2200" b="1">
                <a:solidFill>
                  <a:srgbClr val="0000CC"/>
                </a:solidFill>
                <a:latin typeface="楷体_GB2312"/>
                <a:ea typeface="楷体_GB2312"/>
                <a:cs typeface="楷体_GB2312"/>
              </a:rPr>
              <a:t>掌握电磁感应定律及位移电流的概念，牢固掌握麦克斯韦方程组并深刻理解其物理意义，掌握电磁场的边界条件。</a:t>
            </a: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90" name="圆角矩形 7"/>
          <p:cNvPicPr>
            <a:picLocks noChangeArrowheads="1"/>
          </p:cNvPicPr>
          <p:nvPr/>
        </p:nvPicPr>
        <p:blipFill>
          <a:blip r:embed="rId3"/>
          <a:srcRect/>
          <a:stretch>
            <a:fillRect/>
          </a:stretch>
        </p:blipFill>
        <p:spPr bwMode="auto">
          <a:xfrm>
            <a:off x="1552575" y="5280025"/>
            <a:ext cx="5467350" cy="1049338"/>
          </a:xfrm>
          <a:prstGeom prst="rect">
            <a:avLst/>
          </a:prstGeom>
          <a:noFill/>
          <a:ln w="9525">
            <a:noFill/>
            <a:miter lim="800000"/>
            <a:headEnd/>
            <a:tailEnd/>
          </a:ln>
        </p:spPr>
      </p:pic>
      <p:sp>
        <p:nvSpPr>
          <p:cNvPr id="16391" name="Text Box 2"/>
          <p:cNvSpPr txBox="1">
            <a:spLocks noChangeArrowheads="1"/>
          </p:cNvSpPr>
          <p:nvPr/>
        </p:nvSpPr>
        <p:spPr bwMode="auto">
          <a:xfrm>
            <a:off x="381000" y="522288"/>
            <a:ext cx="8382000" cy="498475"/>
          </a:xfrm>
          <a:prstGeom prst="rect">
            <a:avLst/>
          </a:prstGeom>
          <a:noFill/>
          <a:ln w="9525" algn="ctr">
            <a:noFill/>
            <a:miter lim="800000"/>
            <a:headEnd/>
            <a:tailEnd/>
          </a:ln>
        </p:spPr>
        <p:txBody>
          <a:bodyPr>
            <a:spAutoFit/>
          </a:bodyPr>
          <a:lstStyle/>
          <a:p>
            <a:pPr algn="just">
              <a:lnSpc>
                <a:spcPct val="110000"/>
              </a:lnSpc>
              <a:spcBef>
                <a:spcPct val="50000"/>
              </a:spcBef>
              <a:buFontTx/>
              <a:buBlip>
                <a:blip r:embed="rId4"/>
              </a:buBlip>
            </a:pPr>
            <a:r>
              <a:rPr kumimoji="1" lang="en-US" altLang="zh-CN" sz="2200" b="1">
                <a:solidFill>
                  <a:srgbClr val="000099"/>
                </a:solidFill>
                <a:latin typeface="幼圆" pitchFamily="49" charset="-122"/>
                <a:ea typeface="幼圆" pitchFamily="49" charset="-122"/>
              </a:rPr>
              <a:t> </a:t>
            </a:r>
            <a:r>
              <a:rPr kumimoji="1" lang="zh-CN" altLang="en-US" sz="2400" b="1">
                <a:solidFill>
                  <a:srgbClr val="000099"/>
                </a:solidFill>
                <a:latin typeface="黑体" pitchFamily="49" charset="-122"/>
                <a:ea typeface="黑体" pitchFamily="49" charset="-122"/>
              </a:rPr>
              <a:t>连续分布的电荷系统产生的电场</a:t>
            </a:r>
            <a:endParaRPr kumimoji="1" lang="zh-CN" altLang="en-US" sz="2200" b="1">
              <a:solidFill>
                <a:srgbClr val="333399"/>
              </a:solidFill>
              <a:latin typeface="幼圆" pitchFamily="49" charset="-122"/>
              <a:ea typeface="幼圆" pitchFamily="49" charset="-122"/>
            </a:endParaRPr>
          </a:p>
        </p:txBody>
      </p:sp>
      <p:sp>
        <p:nvSpPr>
          <p:cNvPr id="16392" name="Text Box 3"/>
          <p:cNvSpPr txBox="1">
            <a:spLocks noChangeArrowheads="1"/>
          </p:cNvSpPr>
          <p:nvPr/>
        </p:nvSpPr>
        <p:spPr bwMode="auto">
          <a:xfrm>
            <a:off x="682625" y="1714500"/>
            <a:ext cx="3124200" cy="1714500"/>
          </a:xfrm>
          <a:prstGeom prst="rect">
            <a:avLst/>
          </a:prstGeom>
          <a:noFill/>
          <a:ln w="9525">
            <a:noFill/>
            <a:miter lim="800000"/>
            <a:headEnd/>
            <a:tailEnd/>
          </a:ln>
        </p:spPr>
        <p:txBody>
          <a:bodyPr lIns="18000" tIns="10800" rIns="18000" bIns="10800">
            <a:spAutoFit/>
          </a:bodyPr>
          <a:lstStyle/>
          <a:p>
            <a:pPr eaLnBrk="0" hangingPunct="0">
              <a:spcBef>
                <a:spcPct val="50000"/>
              </a:spcBef>
              <a:buFont typeface="Wingdings" pitchFamily="2" charset="2"/>
              <a:buBlip>
                <a:blip r:embed="rId5"/>
              </a:buBlip>
            </a:pPr>
            <a:r>
              <a:rPr kumimoji="1" lang="en-US" altLang="zh-CN" sz="2000" b="1">
                <a:solidFill>
                  <a:srgbClr val="333399"/>
                </a:solidFill>
                <a:latin typeface="幼圆" pitchFamily="49" charset="-122"/>
                <a:ea typeface="幼圆" pitchFamily="49" charset="-122"/>
              </a:rPr>
              <a:t> </a:t>
            </a:r>
            <a:r>
              <a:rPr kumimoji="1" lang="zh-CN" altLang="en-US" sz="2000" b="1">
                <a:solidFill>
                  <a:srgbClr val="FF3399"/>
                </a:solidFill>
                <a:latin typeface="幼圆" pitchFamily="49" charset="-122"/>
                <a:ea typeface="幼圆" pitchFamily="49" charset="-122"/>
              </a:rPr>
              <a:t>解题思路：</a:t>
            </a:r>
          </a:p>
          <a:p>
            <a:pPr eaLnBrk="0" hangingPunct="0">
              <a:spcBef>
                <a:spcPct val="50000"/>
              </a:spcBef>
              <a:buFont typeface="Wingdings" pitchFamily="2" charset="2"/>
              <a:buNone/>
            </a:pPr>
            <a:r>
              <a:rPr kumimoji="1" lang="zh-CN" altLang="en-US" sz="2000" b="1">
                <a:solidFill>
                  <a:srgbClr val="333399"/>
                </a:solidFill>
                <a:latin typeface="幼圆" pitchFamily="49" charset="-122"/>
                <a:ea typeface="幼圆" pitchFamily="49" charset="-122"/>
              </a:rPr>
              <a:t>  </a:t>
            </a:r>
            <a:r>
              <a:rPr kumimoji="1" lang="en-US" altLang="zh-CN" sz="2000" b="1">
                <a:solidFill>
                  <a:srgbClr val="333399"/>
                </a:solidFill>
                <a:latin typeface="幼圆" pitchFamily="49" charset="-122"/>
                <a:ea typeface="幼圆" pitchFamily="49" charset="-122"/>
              </a:rPr>
              <a:t>1) </a:t>
            </a:r>
            <a:r>
              <a:rPr kumimoji="1" lang="zh-CN" altLang="en-US" sz="2000" b="1">
                <a:solidFill>
                  <a:srgbClr val="333399"/>
                </a:solidFill>
                <a:latin typeface="幼圆" pitchFamily="49" charset="-122"/>
                <a:ea typeface="幼圆" pitchFamily="49" charset="-122"/>
              </a:rPr>
              <a:t>无限细分区域</a:t>
            </a:r>
          </a:p>
          <a:p>
            <a:pPr eaLnBrk="0" hangingPunct="0">
              <a:spcBef>
                <a:spcPct val="50000"/>
              </a:spcBef>
              <a:buFont typeface="Wingdings" pitchFamily="2" charset="2"/>
              <a:buNone/>
            </a:pPr>
            <a:r>
              <a:rPr kumimoji="1" lang="zh-CN" altLang="en-US" sz="2000" b="1">
                <a:solidFill>
                  <a:srgbClr val="333399"/>
                </a:solidFill>
                <a:latin typeface="幼圆" pitchFamily="49" charset="-122"/>
                <a:ea typeface="幼圆" pitchFamily="49" charset="-122"/>
              </a:rPr>
              <a:t>  </a:t>
            </a:r>
            <a:r>
              <a:rPr kumimoji="1" lang="en-US" altLang="zh-CN" sz="2000" b="1">
                <a:solidFill>
                  <a:srgbClr val="333399"/>
                </a:solidFill>
                <a:latin typeface="幼圆" pitchFamily="49" charset="-122"/>
                <a:ea typeface="幼圆" pitchFamily="49" charset="-122"/>
              </a:rPr>
              <a:t>2</a:t>
            </a:r>
            <a:r>
              <a:rPr kumimoji="1" lang="zh-CN" altLang="en-US" sz="2000" b="1">
                <a:solidFill>
                  <a:srgbClr val="333399"/>
                </a:solidFill>
                <a:latin typeface="幼圆" pitchFamily="49" charset="-122"/>
                <a:ea typeface="幼圆" pitchFamily="49" charset="-122"/>
              </a:rPr>
              <a:t>）考查每个区域</a:t>
            </a:r>
          </a:p>
          <a:p>
            <a:pPr eaLnBrk="0" hangingPunct="0">
              <a:spcBef>
                <a:spcPct val="50000"/>
              </a:spcBef>
              <a:buFont typeface="Wingdings" pitchFamily="2" charset="2"/>
              <a:buNone/>
            </a:pPr>
            <a:r>
              <a:rPr kumimoji="1" lang="zh-CN" altLang="en-US" sz="2000" b="1">
                <a:solidFill>
                  <a:srgbClr val="333399"/>
                </a:solidFill>
                <a:latin typeface="幼圆" pitchFamily="49" charset="-122"/>
                <a:ea typeface="幼圆" pitchFamily="49" charset="-122"/>
              </a:rPr>
              <a:t>  </a:t>
            </a:r>
            <a:r>
              <a:rPr kumimoji="1" lang="en-US" altLang="zh-CN" sz="2000" b="1">
                <a:solidFill>
                  <a:srgbClr val="333399"/>
                </a:solidFill>
                <a:latin typeface="幼圆" pitchFamily="49" charset="-122"/>
                <a:ea typeface="幼圆" pitchFamily="49" charset="-122"/>
              </a:rPr>
              <a:t>3</a:t>
            </a:r>
            <a:r>
              <a:rPr kumimoji="1" lang="zh-CN" altLang="en-US" sz="2000" b="1">
                <a:solidFill>
                  <a:srgbClr val="333399"/>
                </a:solidFill>
                <a:latin typeface="幼圆" pitchFamily="49" charset="-122"/>
                <a:ea typeface="幼圆" pitchFamily="49" charset="-122"/>
              </a:rPr>
              <a:t>）矢量叠加原理</a:t>
            </a:r>
          </a:p>
        </p:txBody>
      </p:sp>
      <p:graphicFrame>
        <p:nvGraphicFramePr>
          <p:cNvPr id="415748" name="Object 4"/>
          <p:cNvGraphicFramePr>
            <a:graphicFrameLocks noChangeAspect="1"/>
          </p:cNvGraphicFramePr>
          <p:nvPr/>
        </p:nvGraphicFramePr>
        <p:xfrm>
          <a:off x="2840038" y="4019550"/>
          <a:ext cx="2625725" cy="750888"/>
        </p:xfrm>
        <a:graphic>
          <a:graphicData uri="http://schemas.openxmlformats.org/presentationml/2006/ole">
            <p:oleObj spid="_x0000_s16386" name="Equation" r:id="rId6" imgW="1511280" imgH="431640" progId="Equation.DSMT4">
              <p:embed/>
            </p:oleObj>
          </a:graphicData>
        </a:graphic>
      </p:graphicFrame>
      <p:grpSp>
        <p:nvGrpSpPr>
          <p:cNvPr id="16393" name="Group 5"/>
          <p:cNvGrpSpPr>
            <a:grpSpLocks/>
          </p:cNvGrpSpPr>
          <p:nvPr/>
        </p:nvGrpSpPr>
        <p:grpSpPr bwMode="auto">
          <a:xfrm>
            <a:off x="663575" y="3587750"/>
            <a:ext cx="7848600" cy="404813"/>
            <a:chOff x="546" y="2478"/>
            <a:chExt cx="4944" cy="255"/>
          </a:xfrm>
        </p:grpSpPr>
        <p:sp>
          <p:nvSpPr>
            <p:cNvPr id="16398" name="Text Box 6"/>
            <p:cNvSpPr txBox="1">
              <a:spLocks noChangeArrowheads="1"/>
            </p:cNvSpPr>
            <p:nvPr/>
          </p:nvSpPr>
          <p:spPr bwMode="auto">
            <a:xfrm>
              <a:off x="546" y="2478"/>
              <a:ext cx="4944" cy="208"/>
            </a:xfrm>
            <a:prstGeom prst="rect">
              <a:avLst/>
            </a:prstGeom>
            <a:noFill/>
            <a:ln w="9525">
              <a:noFill/>
              <a:miter lim="800000"/>
              <a:headEnd/>
              <a:tailEnd/>
            </a:ln>
          </p:spPr>
          <p:txBody>
            <a:bodyPr lIns="18000" tIns="10800" rIns="18000" bIns="10800">
              <a:spAutoFit/>
            </a:bodyPr>
            <a:lstStyle/>
            <a:p>
              <a:pPr eaLnBrk="0" hangingPunct="0">
                <a:spcBef>
                  <a:spcPct val="50000"/>
                </a:spcBef>
                <a:buFont typeface="Wingdings" pitchFamily="2" charset="2"/>
                <a:buBlip>
                  <a:blip r:embed="rId5"/>
                </a:buBlip>
              </a:pPr>
              <a:r>
                <a:rPr kumimoji="1" lang="en-US" altLang="zh-CN" sz="2000" b="1">
                  <a:solidFill>
                    <a:srgbClr val="333399"/>
                  </a:solidFill>
                  <a:latin typeface="幼圆" pitchFamily="49" charset="-122"/>
                  <a:ea typeface="幼圆" pitchFamily="49" charset="-122"/>
                </a:rPr>
                <a:t> </a:t>
              </a:r>
              <a:r>
                <a:rPr kumimoji="1" lang="zh-CN" altLang="en-US" sz="2000" b="1">
                  <a:solidFill>
                    <a:srgbClr val="333399"/>
                  </a:solidFill>
                  <a:latin typeface="幼圆" pitchFamily="49" charset="-122"/>
                  <a:ea typeface="幼圆" pitchFamily="49" charset="-122"/>
                </a:rPr>
                <a:t>设体电荷密度为      ，图中</a:t>
              </a:r>
              <a:r>
                <a:rPr kumimoji="1" lang="en-US" altLang="zh-CN" sz="2000" b="1">
                  <a:solidFill>
                    <a:srgbClr val="333399"/>
                  </a:solidFill>
                  <a:latin typeface="幼圆" pitchFamily="49" charset="-122"/>
                  <a:ea typeface="幼圆" pitchFamily="49" charset="-122"/>
                </a:rPr>
                <a:t>dV</a:t>
              </a:r>
              <a:r>
                <a:rPr kumimoji="1" lang="zh-CN" altLang="en-US" sz="2000" b="1">
                  <a:solidFill>
                    <a:srgbClr val="333399"/>
                  </a:solidFill>
                  <a:latin typeface="幼圆" pitchFamily="49" charset="-122"/>
                  <a:ea typeface="幼圆" pitchFamily="49" charset="-122"/>
                </a:rPr>
                <a:t>’在 </a:t>
              </a:r>
              <a:r>
                <a:rPr kumimoji="1" lang="en-US" altLang="zh-CN" sz="2000" b="1">
                  <a:solidFill>
                    <a:srgbClr val="333399"/>
                  </a:solidFill>
                  <a:latin typeface="幼圆" pitchFamily="49" charset="-122"/>
                  <a:ea typeface="幼圆" pitchFamily="49" charset="-122"/>
                </a:rPr>
                <a:t>M </a:t>
              </a:r>
              <a:r>
                <a:rPr kumimoji="1" lang="zh-CN" altLang="en-US" sz="2000" b="1">
                  <a:solidFill>
                    <a:srgbClr val="333399"/>
                  </a:solidFill>
                  <a:latin typeface="幼圆" pitchFamily="49" charset="-122"/>
                  <a:ea typeface="幼圆" pitchFamily="49" charset="-122"/>
                </a:rPr>
                <a:t>点产生的电场为：</a:t>
              </a:r>
            </a:p>
          </p:txBody>
        </p:sp>
        <p:graphicFrame>
          <p:nvGraphicFramePr>
            <p:cNvPr id="16388" name="Object 7"/>
            <p:cNvGraphicFramePr>
              <a:graphicFrameLocks noChangeAspect="1"/>
            </p:cNvGraphicFramePr>
            <p:nvPr/>
          </p:nvGraphicFramePr>
          <p:xfrm>
            <a:off x="1927" y="2491"/>
            <a:ext cx="441" cy="242"/>
          </p:xfrm>
          <a:graphic>
            <a:graphicData uri="http://schemas.openxmlformats.org/presentationml/2006/ole">
              <p:oleObj spid="_x0000_s16388" name="Equation" r:id="rId7" imgW="368280" imgH="203040" progId="Equation.DSMT4">
                <p:embed/>
              </p:oleObj>
            </a:graphicData>
          </a:graphic>
        </p:graphicFrame>
      </p:grpSp>
      <p:sp>
        <p:nvSpPr>
          <p:cNvPr id="16394" name="Text Box 8"/>
          <p:cNvSpPr txBox="1">
            <a:spLocks noChangeArrowheads="1"/>
          </p:cNvSpPr>
          <p:nvPr/>
        </p:nvSpPr>
        <p:spPr bwMode="auto">
          <a:xfrm>
            <a:off x="950913" y="4773613"/>
            <a:ext cx="7086600" cy="328612"/>
          </a:xfrm>
          <a:prstGeom prst="rect">
            <a:avLst/>
          </a:prstGeom>
          <a:noFill/>
          <a:ln w="9525">
            <a:noFill/>
            <a:miter lim="800000"/>
            <a:headEnd/>
            <a:tailEnd/>
          </a:ln>
        </p:spPr>
        <p:txBody>
          <a:bodyPr lIns="18000" tIns="10800" rIns="18000" bIns="10800">
            <a:spAutoFit/>
          </a:bodyPr>
          <a:lstStyle/>
          <a:p>
            <a:pPr eaLnBrk="0" hangingPunct="0">
              <a:spcBef>
                <a:spcPct val="50000"/>
              </a:spcBef>
              <a:buFont typeface="Wingdings" pitchFamily="2" charset="2"/>
              <a:buNone/>
            </a:pPr>
            <a:r>
              <a:rPr kumimoji="1" lang="zh-CN" altLang="en-US" sz="2000" b="1">
                <a:solidFill>
                  <a:srgbClr val="333399"/>
                </a:solidFill>
                <a:latin typeface="幼圆" pitchFamily="49" charset="-122"/>
                <a:ea typeface="幼圆" pitchFamily="49" charset="-122"/>
              </a:rPr>
              <a:t>则整个体积 </a:t>
            </a:r>
            <a:r>
              <a:rPr kumimoji="1" lang="en-US" altLang="zh-CN" sz="2000" b="1">
                <a:solidFill>
                  <a:srgbClr val="333399"/>
                </a:solidFill>
                <a:latin typeface="幼圆" pitchFamily="49" charset="-122"/>
                <a:ea typeface="幼圆" pitchFamily="49" charset="-122"/>
              </a:rPr>
              <a:t>V</a:t>
            </a:r>
            <a:r>
              <a:rPr kumimoji="1" lang="en-US" altLang="zh-CN" sz="2000" b="1" i="1">
                <a:solidFill>
                  <a:srgbClr val="333399"/>
                </a:solidFill>
                <a:latin typeface="幼圆" pitchFamily="49" charset="-122"/>
                <a:ea typeface="幼圆" pitchFamily="49" charset="-122"/>
              </a:rPr>
              <a:t>’</a:t>
            </a:r>
            <a:r>
              <a:rPr kumimoji="1" lang="zh-CN" altLang="en-US" sz="2000" b="1">
                <a:solidFill>
                  <a:srgbClr val="333399"/>
                </a:solidFill>
                <a:latin typeface="幼圆" pitchFamily="49" charset="-122"/>
                <a:ea typeface="幼圆" pitchFamily="49" charset="-122"/>
              </a:rPr>
              <a:t>内电荷在 </a:t>
            </a:r>
            <a:r>
              <a:rPr kumimoji="1" lang="en-US" altLang="zh-CN" sz="2000" b="1">
                <a:solidFill>
                  <a:srgbClr val="333399"/>
                </a:solidFill>
                <a:latin typeface="幼圆" pitchFamily="49" charset="-122"/>
                <a:ea typeface="幼圆" pitchFamily="49" charset="-122"/>
              </a:rPr>
              <a:t>M </a:t>
            </a:r>
            <a:r>
              <a:rPr kumimoji="1" lang="zh-CN" altLang="en-US" sz="2000" b="1">
                <a:solidFill>
                  <a:srgbClr val="333399"/>
                </a:solidFill>
                <a:latin typeface="幼圆" pitchFamily="49" charset="-122"/>
                <a:ea typeface="幼圆" pitchFamily="49" charset="-122"/>
              </a:rPr>
              <a:t>点处产生的电场为：</a:t>
            </a:r>
          </a:p>
        </p:txBody>
      </p:sp>
      <p:graphicFrame>
        <p:nvGraphicFramePr>
          <p:cNvPr id="415753" name="Object 9"/>
          <p:cNvGraphicFramePr>
            <a:graphicFrameLocks noChangeAspect="1"/>
          </p:cNvGraphicFramePr>
          <p:nvPr/>
        </p:nvGraphicFramePr>
        <p:xfrm>
          <a:off x="1809750" y="5405438"/>
          <a:ext cx="5038725" cy="822325"/>
        </p:xfrm>
        <a:graphic>
          <a:graphicData uri="http://schemas.openxmlformats.org/presentationml/2006/ole">
            <p:oleObj spid="_x0000_s16387" name="Equation" r:id="rId8" imgW="2641320" imgH="431640" progId="Equation.DSMT4">
              <p:embed/>
            </p:oleObj>
          </a:graphicData>
        </a:graphic>
      </p:graphicFrame>
      <p:pic>
        <p:nvPicPr>
          <p:cNvPr id="16395" name="Picture 12"/>
          <p:cNvPicPr>
            <a:picLocks noChangeAspect="1" noChangeArrowheads="1"/>
          </p:cNvPicPr>
          <p:nvPr/>
        </p:nvPicPr>
        <p:blipFill>
          <a:blip r:embed="rId9"/>
          <a:srcRect/>
          <a:stretch>
            <a:fillRect/>
          </a:stretch>
        </p:blipFill>
        <p:spPr bwMode="auto">
          <a:xfrm>
            <a:off x="3870325" y="1539875"/>
            <a:ext cx="2492375" cy="2046288"/>
          </a:xfrm>
          <a:prstGeom prst="rect">
            <a:avLst/>
          </a:prstGeom>
          <a:noFill/>
          <a:ln w="9525">
            <a:noFill/>
            <a:miter lim="800000"/>
            <a:headEnd/>
            <a:tailEnd/>
          </a:ln>
        </p:spPr>
      </p:pic>
      <p:sp>
        <p:nvSpPr>
          <p:cNvPr id="16396" name="矩形 10"/>
          <p:cNvSpPr>
            <a:spLocks noChangeArrowheads="1"/>
          </p:cNvSpPr>
          <p:nvPr/>
        </p:nvSpPr>
        <p:spPr bwMode="auto">
          <a:xfrm>
            <a:off x="681038" y="1038225"/>
            <a:ext cx="8107362" cy="522288"/>
          </a:xfrm>
          <a:prstGeom prst="rect">
            <a:avLst/>
          </a:prstGeom>
          <a:noFill/>
          <a:ln w="9525">
            <a:noFill/>
            <a:miter lim="800000"/>
            <a:headEnd/>
            <a:tailEnd/>
          </a:ln>
        </p:spPr>
        <p:txBody>
          <a:bodyPr>
            <a:spAutoFit/>
          </a:bodyPr>
          <a:lstStyle/>
          <a:p>
            <a:pPr algn="just">
              <a:lnSpc>
                <a:spcPct val="140000"/>
              </a:lnSpc>
            </a:pPr>
            <a:r>
              <a:rPr kumimoji="1" lang="zh-CN" altLang="en-US" sz="2000" b="1">
                <a:solidFill>
                  <a:srgbClr val="000099"/>
                </a:solidFill>
                <a:latin typeface="幼圆" pitchFamily="49" charset="-122"/>
                <a:ea typeface="幼圆" pitchFamily="49" charset="-122"/>
              </a:rPr>
              <a:t>连续分布于</a:t>
            </a:r>
            <a:r>
              <a:rPr kumimoji="1" lang="zh-CN" altLang="en-US" sz="2000" b="1">
                <a:solidFill>
                  <a:srgbClr val="333399"/>
                </a:solidFill>
                <a:latin typeface="幼圆" pitchFamily="49" charset="-122"/>
                <a:ea typeface="幼圆" pitchFamily="49" charset="-122"/>
              </a:rPr>
              <a:t>体积 </a:t>
            </a:r>
            <a:r>
              <a:rPr kumimoji="1" lang="en-US" altLang="zh-CN" sz="2000" b="1" i="1">
                <a:solidFill>
                  <a:srgbClr val="333399"/>
                </a:solidFill>
                <a:latin typeface="幼圆" pitchFamily="49" charset="-122"/>
                <a:ea typeface="幼圆" pitchFamily="49" charset="-122"/>
              </a:rPr>
              <a:t>V’</a:t>
            </a:r>
            <a:r>
              <a:rPr kumimoji="1" lang="zh-CN" altLang="en-US" sz="2000" b="1">
                <a:solidFill>
                  <a:srgbClr val="333399"/>
                </a:solidFill>
                <a:latin typeface="幼圆" pitchFamily="49" charset="-122"/>
                <a:ea typeface="幼圆" pitchFamily="49" charset="-122"/>
              </a:rPr>
              <a:t>中的电荷在空间任意点 </a:t>
            </a:r>
            <a:r>
              <a:rPr kumimoji="1" lang="en-US" altLang="zh-CN" sz="2000" b="1">
                <a:solidFill>
                  <a:srgbClr val="333399"/>
                </a:solidFill>
                <a:latin typeface="幼圆" pitchFamily="49" charset="-122"/>
                <a:ea typeface="幼圆" pitchFamily="49" charset="-122"/>
              </a:rPr>
              <a:t>r </a:t>
            </a:r>
            <a:r>
              <a:rPr kumimoji="1" lang="zh-CN" altLang="en-US" sz="2000" b="1">
                <a:solidFill>
                  <a:srgbClr val="333399"/>
                </a:solidFill>
                <a:latin typeface="幼圆" pitchFamily="49" charset="-122"/>
                <a:ea typeface="幼圆" pitchFamily="49" charset="-122"/>
              </a:rPr>
              <a:t>产生的电场。</a:t>
            </a:r>
          </a:p>
        </p:txBody>
      </p:sp>
      <p:graphicFrame>
        <p:nvGraphicFramePr>
          <p:cNvPr id="16389" name="Object 5"/>
          <p:cNvGraphicFramePr>
            <a:graphicFrameLocks noChangeAspect="1"/>
          </p:cNvGraphicFramePr>
          <p:nvPr/>
        </p:nvGraphicFramePr>
        <p:xfrm>
          <a:off x="5889625" y="4178300"/>
          <a:ext cx="1768475" cy="504825"/>
        </p:xfrm>
        <a:graphic>
          <a:graphicData uri="http://schemas.openxmlformats.org/presentationml/2006/ole">
            <p:oleObj spid="_x0000_s16389" name="Equation" r:id="rId10" imgW="799920" imgH="228600" progId="Equation.DSMT4">
              <p:embed/>
            </p:oleObj>
          </a:graphicData>
        </a:graphic>
      </p:graphicFrame>
      <p:sp>
        <p:nvSpPr>
          <p:cNvPr id="16397" name="Text Box 6"/>
          <p:cNvSpPr txBox="1">
            <a:spLocks noChangeArrowheads="1"/>
          </p:cNvSpPr>
          <p:nvPr/>
        </p:nvSpPr>
        <p:spPr bwMode="auto">
          <a:xfrm>
            <a:off x="6980238" y="5319713"/>
            <a:ext cx="1905000" cy="768350"/>
          </a:xfrm>
          <a:prstGeom prst="rect">
            <a:avLst/>
          </a:prstGeom>
          <a:noFill/>
          <a:ln w="9525">
            <a:noFill/>
            <a:miter lim="800000"/>
            <a:headEnd/>
            <a:tailEnd/>
          </a:ln>
        </p:spPr>
        <p:txBody>
          <a:bodyPr>
            <a:spAutoFit/>
          </a:bodyPr>
          <a:lstStyle/>
          <a:p>
            <a:pPr fontAlgn="ctr">
              <a:spcBef>
                <a:spcPct val="50000"/>
              </a:spcBef>
            </a:pPr>
            <a:r>
              <a:rPr kumimoji="1" lang="en-US" altLang="zh-CN" sz="4400" b="1">
                <a:solidFill>
                  <a:srgbClr val="FF0000"/>
                </a:solidFill>
                <a:sym typeface="Wingdings" pitchFamily="2" charset="2"/>
              </a:rPr>
              <a:t> </a:t>
            </a:r>
            <a:r>
              <a:rPr kumimoji="1" lang="zh-CN" altLang="en-US" sz="2400" b="1">
                <a:solidFill>
                  <a:srgbClr val="FF0000"/>
                </a:solidFill>
                <a:sym typeface="Wingdings" pitchFamily="2" charset="2"/>
              </a:rPr>
              <a:t>体</a:t>
            </a:r>
            <a:r>
              <a:rPr kumimoji="1" lang="zh-CN" altLang="en-US" sz="2400" b="1">
                <a:solidFill>
                  <a:srgbClr val="FF0000"/>
                </a:solidFill>
              </a:rPr>
              <a:t>电荷</a:t>
            </a:r>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3" name="圆角矩形 7"/>
          <p:cNvPicPr>
            <a:picLocks noChangeArrowheads="1"/>
          </p:cNvPicPr>
          <p:nvPr/>
        </p:nvPicPr>
        <p:blipFill>
          <a:blip r:embed="rId3"/>
          <a:srcRect/>
          <a:stretch>
            <a:fillRect/>
          </a:stretch>
        </p:blipFill>
        <p:spPr bwMode="auto">
          <a:xfrm>
            <a:off x="1025525" y="3349625"/>
            <a:ext cx="4705350" cy="1344613"/>
          </a:xfrm>
          <a:prstGeom prst="rect">
            <a:avLst/>
          </a:prstGeom>
          <a:noFill/>
          <a:ln w="9525">
            <a:noFill/>
            <a:miter lim="800000"/>
            <a:headEnd/>
            <a:tailEnd/>
          </a:ln>
        </p:spPr>
      </p:pic>
      <p:pic>
        <p:nvPicPr>
          <p:cNvPr id="17414" name="圆角矩形 7"/>
          <p:cNvPicPr>
            <a:picLocks noChangeArrowheads="1"/>
          </p:cNvPicPr>
          <p:nvPr/>
        </p:nvPicPr>
        <p:blipFill>
          <a:blip r:embed="rId3"/>
          <a:srcRect/>
          <a:stretch>
            <a:fillRect/>
          </a:stretch>
        </p:blipFill>
        <p:spPr bwMode="auto">
          <a:xfrm>
            <a:off x="995363" y="1968500"/>
            <a:ext cx="4664075" cy="1363663"/>
          </a:xfrm>
          <a:prstGeom prst="rect">
            <a:avLst/>
          </a:prstGeom>
          <a:noFill/>
          <a:ln w="9525">
            <a:noFill/>
            <a:miter lim="800000"/>
            <a:headEnd/>
            <a:tailEnd/>
          </a:ln>
        </p:spPr>
      </p:pic>
      <p:sp>
        <p:nvSpPr>
          <p:cNvPr id="17415" name="Text Box 2"/>
          <p:cNvSpPr txBox="1">
            <a:spLocks noChangeArrowheads="1"/>
          </p:cNvSpPr>
          <p:nvPr/>
        </p:nvSpPr>
        <p:spPr bwMode="auto">
          <a:xfrm>
            <a:off x="457200" y="657225"/>
            <a:ext cx="8016875" cy="954088"/>
          </a:xfrm>
          <a:prstGeom prst="rect">
            <a:avLst/>
          </a:prstGeom>
          <a:noFill/>
          <a:ln w="9525">
            <a:noFill/>
            <a:miter lim="800000"/>
            <a:headEnd/>
            <a:tailEnd/>
          </a:ln>
        </p:spPr>
        <p:txBody>
          <a:bodyPr>
            <a:spAutoFit/>
          </a:bodyPr>
          <a:lstStyle/>
          <a:p>
            <a:pPr algn="just">
              <a:lnSpc>
                <a:spcPct val="140000"/>
              </a:lnSpc>
              <a:buFontTx/>
              <a:buBlip>
                <a:blip r:embed="rId4"/>
              </a:buBlip>
            </a:pPr>
            <a:r>
              <a:rPr kumimoji="1" lang="en-US" altLang="zh-CN" sz="2000" b="1">
                <a:solidFill>
                  <a:srgbClr val="000099"/>
                </a:solidFill>
                <a:latin typeface="幼圆" pitchFamily="49" charset="-122"/>
                <a:ea typeface="幼圆" pitchFamily="49" charset="-122"/>
              </a:rPr>
              <a:t> </a:t>
            </a:r>
            <a:r>
              <a:rPr kumimoji="1" lang="zh-CN" altLang="en-US" sz="2000" b="1">
                <a:solidFill>
                  <a:srgbClr val="000099"/>
                </a:solidFill>
                <a:latin typeface="幼圆" pitchFamily="49" charset="-122"/>
                <a:ea typeface="幼圆" pitchFamily="49" charset="-122"/>
              </a:rPr>
              <a:t>面电荷和线电荷产生的电场只需在上式中将电荷体密度、体积元和积分区域作相应替换即可，如</a:t>
            </a:r>
          </a:p>
        </p:txBody>
      </p:sp>
      <p:graphicFrame>
        <p:nvGraphicFramePr>
          <p:cNvPr id="416771" name="Object 3"/>
          <p:cNvGraphicFramePr>
            <a:graphicFrameLocks noChangeAspect="1"/>
          </p:cNvGraphicFramePr>
          <p:nvPr/>
        </p:nvGraphicFramePr>
        <p:xfrm>
          <a:off x="1241425" y="2108200"/>
          <a:ext cx="4162425" cy="1038225"/>
        </p:xfrm>
        <a:graphic>
          <a:graphicData uri="http://schemas.openxmlformats.org/presentationml/2006/ole">
            <p:oleObj spid="_x0000_s17410" name="Equation" r:id="rId5" imgW="1879560" imgH="469800" progId="Equation.DSMT4">
              <p:embed/>
            </p:oleObj>
          </a:graphicData>
        </a:graphic>
      </p:graphicFrame>
      <p:graphicFrame>
        <p:nvGraphicFramePr>
          <p:cNvPr id="416772" name="Object 4"/>
          <p:cNvGraphicFramePr>
            <a:graphicFrameLocks noChangeAspect="1"/>
          </p:cNvGraphicFramePr>
          <p:nvPr/>
        </p:nvGraphicFramePr>
        <p:xfrm>
          <a:off x="1368425" y="3506788"/>
          <a:ext cx="3709988" cy="966787"/>
        </p:xfrm>
        <a:graphic>
          <a:graphicData uri="http://schemas.openxmlformats.org/presentationml/2006/ole">
            <p:oleObj spid="_x0000_s17411" name="Equation" r:id="rId6" imgW="1803240" imgH="469800" progId="Equation.DSMT4">
              <p:embed/>
            </p:oleObj>
          </a:graphicData>
        </a:graphic>
      </p:graphicFrame>
      <p:sp>
        <p:nvSpPr>
          <p:cNvPr id="17416" name="Text Box 5"/>
          <p:cNvSpPr txBox="1">
            <a:spLocks noChangeArrowheads="1"/>
          </p:cNvSpPr>
          <p:nvPr/>
        </p:nvSpPr>
        <p:spPr bwMode="auto">
          <a:xfrm>
            <a:off x="5727700" y="3657600"/>
            <a:ext cx="2057400" cy="762000"/>
          </a:xfrm>
          <a:prstGeom prst="rect">
            <a:avLst/>
          </a:prstGeom>
          <a:noFill/>
          <a:ln w="9525">
            <a:noFill/>
            <a:miter lim="800000"/>
            <a:headEnd/>
            <a:tailEnd/>
          </a:ln>
        </p:spPr>
        <p:txBody>
          <a:bodyPr>
            <a:spAutoFit/>
          </a:bodyPr>
          <a:lstStyle/>
          <a:p>
            <a:pPr fontAlgn="ctr">
              <a:spcBef>
                <a:spcPct val="50000"/>
              </a:spcBef>
            </a:pPr>
            <a:r>
              <a:rPr kumimoji="1" lang="en-US" altLang="zh-CN" sz="4400" b="1" dirty="0">
                <a:solidFill>
                  <a:srgbClr val="FF0000"/>
                </a:solidFill>
                <a:sym typeface="Wingdings" pitchFamily="2" charset="2"/>
              </a:rPr>
              <a:t> </a:t>
            </a:r>
            <a:r>
              <a:rPr kumimoji="1" lang="zh-CN" altLang="en-US" sz="2400" b="1" dirty="0">
                <a:solidFill>
                  <a:srgbClr val="FF0000"/>
                </a:solidFill>
              </a:rPr>
              <a:t>线电荷</a:t>
            </a:r>
          </a:p>
        </p:txBody>
      </p:sp>
      <p:sp>
        <p:nvSpPr>
          <p:cNvPr id="17417" name="Text Box 6"/>
          <p:cNvSpPr txBox="1">
            <a:spLocks noChangeArrowheads="1"/>
          </p:cNvSpPr>
          <p:nvPr/>
        </p:nvSpPr>
        <p:spPr bwMode="auto">
          <a:xfrm>
            <a:off x="5648325" y="2241550"/>
            <a:ext cx="1905000" cy="762000"/>
          </a:xfrm>
          <a:prstGeom prst="rect">
            <a:avLst/>
          </a:prstGeom>
          <a:noFill/>
          <a:ln w="9525">
            <a:noFill/>
            <a:miter lim="800000"/>
            <a:headEnd/>
            <a:tailEnd/>
          </a:ln>
        </p:spPr>
        <p:txBody>
          <a:bodyPr>
            <a:spAutoFit/>
          </a:bodyPr>
          <a:lstStyle/>
          <a:p>
            <a:pPr fontAlgn="ctr">
              <a:spcBef>
                <a:spcPct val="50000"/>
              </a:spcBef>
            </a:pPr>
            <a:r>
              <a:rPr kumimoji="1" lang="en-US" altLang="zh-CN" sz="4400" b="1">
                <a:solidFill>
                  <a:srgbClr val="FF0000"/>
                </a:solidFill>
                <a:sym typeface="Wingdings" pitchFamily="2" charset="2"/>
              </a:rPr>
              <a:t> </a:t>
            </a:r>
            <a:r>
              <a:rPr kumimoji="1" lang="zh-CN" altLang="en-US" sz="2400" b="1">
                <a:solidFill>
                  <a:srgbClr val="FF0000"/>
                </a:solidFill>
              </a:rPr>
              <a:t>面电荷</a:t>
            </a:r>
          </a:p>
        </p:txBody>
      </p:sp>
      <p:graphicFrame>
        <p:nvGraphicFramePr>
          <p:cNvPr id="17412" name="Object 4"/>
          <p:cNvGraphicFramePr>
            <a:graphicFrameLocks noChangeAspect="1"/>
          </p:cNvGraphicFramePr>
          <p:nvPr/>
        </p:nvGraphicFramePr>
        <p:xfrm>
          <a:off x="1998663" y="4991100"/>
          <a:ext cx="1768475" cy="504825"/>
        </p:xfrm>
        <a:graphic>
          <a:graphicData uri="http://schemas.openxmlformats.org/presentationml/2006/ole">
            <p:oleObj spid="_x0000_s17412" name="Equation" r:id="rId7" imgW="799920" imgH="228600" progId="Equation.DSMT4">
              <p:embed/>
            </p:oleObj>
          </a:graphicData>
        </a:graphic>
      </p:graphicFrame>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50" name="灯片编号占位符 3"/>
          <p:cNvSpPr>
            <a:spLocks noGrp="1"/>
          </p:cNvSpPr>
          <p:nvPr>
            <p:ph type="sldNum" sz="quarter" idx="12"/>
          </p:nvPr>
        </p:nvSpPr>
        <p:spPr>
          <a:xfrm>
            <a:off x="457200" y="6245225"/>
            <a:ext cx="2133600" cy="476250"/>
          </a:xfrm>
          <a:noFill/>
        </p:spPr>
        <p:txBody>
          <a:bodyPr/>
          <a:lstStyle/>
          <a:p>
            <a:pPr algn="l"/>
            <a:fld id="{D3C98549-089C-4AEB-85F0-7F19E2773237}" type="slidenum">
              <a:rPr lang="en-US" altLang="zh-CN" smtClean="0">
                <a:ea typeface="宋体" charset="-122"/>
              </a:rPr>
              <a:pPr algn="l"/>
              <a:t>22</a:t>
            </a:fld>
            <a:endParaRPr lang="en-US" altLang="zh-CN" smtClean="0">
              <a:ea typeface="宋体" charset="-122"/>
            </a:endParaRPr>
          </a:p>
        </p:txBody>
      </p:sp>
      <p:sp>
        <p:nvSpPr>
          <p:cNvPr id="18451" name="Rectangle 41"/>
          <p:cNvSpPr>
            <a:spLocks noChangeArrowheads="1"/>
          </p:cNvSpPr>
          <p:nvPr/>
        </p:nvSpPr>
        <p:spPr bwMode="auto">
          <a:xfrm>
            <a:off x="0" y="455613"/>
            <a:ext cx="6635750" cy="461962"/>
          </a:xfrm>
          <a:prstGeom prst="rect">
            <a:avLst/>
          </a:prstGeom>
          <a:noFill/>
          <a:ln w="9525">
            <a:noFill/>
            <a:miter lim="800000"/>
            <a:headEnd/>
            <a:tailEnd/>
          </a:ln>
        </p:spPr>
        <p:txBody>
          <a:bodyPr anchor="ctr">
            <a:spAutoFit/>
          </a:bodyPr>
          <a:lstStyle/>
          <a:p>
            <a:pPr indent="266700" fontAlgn="ctr"/>
            <a:r>
              <a:rPr lang="en-US" altLang="zh-CN" sz="2400" b="1">
                <a:solidFill>
                  <a:srgbClr val="002060"/>
                </a:solidFill>
                <a:latin typeface="黑体" pitchFamily="49" charset="-122"/>
                <a:ea typeface="黑体" pitchFamily="49" charset="-122"/>
                <a:cs typeface="Times New Roman" pitchFamily="18" charset="0"/>
              </a:rPr>
              <a:t>3. </a:t>
            </a:r>
            <a:r>
              <a:rPr lang="zh-CN" altLang="en-US" sz="2400" b="1">
                <a:solidFill>
                  <a:srgbClr val="002060"/>
                </a:solidFill>
                <a:latin typeface="黑体" pitchFamily="49" charset="-122"/>
                <a:ea typeface="黑体" pitchFamily="49" charset="-122"/>
                <a:cs typeface="Times New Roman" pitchFamily="18" charset="0"/>
              </a:rPr>
              <a:t>几种典型电荷分布的电场强度</a:t>
            </a:r>
            <a:endParaRPr lang="zh-CN" altLang="en-US" sz="2400" b="1">
              <a:solidFill>
                <a:srgbClr val="002060"/>
              </a:solidFill>
              <a:latin typeface="黑体" pitchFamily="49" charset="-122"/>
              <a:ea typeface="黑体" pitchFamily="49" charset="-122"/>
            </a:endParaRPr>
          </a:p>
        </p:txBody>
      </p:sp>
      <p:graphicFrame>
        <p:nvGraphicFramePr>
          <p:cNvPr id="569383" name="Object 2"/>
          <p:cNvGraphicFramePr>
            <a:graphicFrameLocks noChangeAspect="1"/>
          </p:cNvGraphicFramePr>
          <p:nvPr/>
        </p:nvGraphicFramePr>
        <p:xfrm>
          <a:off x="728663" y="1712913"/>
          <a:ext cx="3627437" cy="1620837"/>
        </p:xfrm>
        <a:graphic>
          <a:graphicData uri="http://schemas.openxmlformats.org/presentationml/2006/ole">
            <p:oleObj spid="_x0000_s18434" name="Equation" r:id="rId3" imgW="1828800" imgH="939600" progId="Equation.DSMT4">
              <p:embed/>
            </p:oleObj>
          </a:graphicData>
        </a:graphic>
      </p:graphicFrame>
      <p:graphicFrame>
        <p:nvGraphicFramePr>
          <p:cNvPr id="569381" name="Object 3"/>
          <p:cNvGraphicFramePr>
            <a:graphicFrameLocks noChangeAspect="1"/>
          </p:cNvGraphicFramePr>
          <p:nvPr/>
        </p:nvGraphicFramePr>
        <p:xfrm>
          <a:off x="882650" y="3351213"/>
          <a:ext cx="1636713" cy="850900"/>
        </p:xfrm>
        <a:graphic>
          <a:graphicData uri="http://schemas.openxmlformats.org/presentationml/2006/ole">
            <p:oleObj spid="_x0000_s18435" name="Equation" r:id="rId4" imgW="799920" imgH="431640" progId="Equation.DSMT4">
              <p:embed/>
            </p:oleObj>
          </a:graphicData>
        </a:graphic>
      </p:graphicFrame>
      <p:graphicFrame>
        <p:nvGraphicFramePr>
          <p:cNvPr id="569379" name="Object 4"/>
          <p:cNvGraphicFramePr>
            <a:graphicFrameLocks noChangeAspect="1"/>
          </p:cNvGraphicFramePr>
          <p:nvPr/>
        </p:nvGraphicFramePr>
        <p:xfrm>
          <a:off x="1511300" y="5172075"/>
          <a:ext cx="3081338" cy="758825"/>
        </p:xfrm>
        <a:graphic>
          <a:graphicData uri="http://schemas.openxmlformats.org/presentationml/2006/ole">
            <p:oleObj spid="_x0000_s18436" name="Equation" r:id="rId5" imgW="1752480" imgH="431640" progId="Equation.DSMT4">
              <p:embed/>
            </p:oleObj>
          </a:graphicData>
        </a:graphic>
      </p:graphicFrame>
      <p:sp>
        <p:nvSpPr>
          <p:cNvPr id="18452" name="Rectangle 116"/>
          <p:cNvSpPr>
            <a:spLocks noChangeArrowheads="1"/>
          </p:cNvSpPr>
          <p:nvPr/>
        </p:nvSpPr>
        <p:spPr bwMode="auto">
          <a:xfrm>
            <a:off x="323850" y="1112838"/>
            <a:ext cx="5772150" cy="461962"/>
          </a:xfrm>
          <a:prstGeom prst="rect">
            <a:avLst/>
          </a:prstGeom>
          <a:noFill/>
          <a:ln w="9525">
            <a:noFill/>
            <a:miter lim="800000"/>
            <a:headEnd/>
            <a:tailEnd/>
          </a:ln>
        </p:spPr>
        <p:txBody>
          <a:bodyPr>
            <a:spAutoFit/>
          </a:bodyPr>
          <a:lstStyle/>
          <a:p>
            <a:pPr>
              <a:buFontTx/>
              <a:buChar char="•"/>
            </a:pPr>
            <a:r>
              <a:rPr lang="en-US" altLang="zh-CN" sz="2400" b="1" dirty="0">
                <a:solidFill>
                  <a:srgbClr val="0000CC"/>
                </a:solidFill>
                <a:ea typeface="黑体" pitchFamily="49" charset="-122"/>
              </a:rPr>
              <a:t>  </a:t>
            </a:r>
            <a:r>
              <a:rPr lang="zh-CN" altLang="en-US" sz="2400" b="1" dirty="0">
                <a:solidFill>
                  <a:srgbClr val="0000CC"/>
                </a:solidFill>
                <a:ea typeface="黑体" pitchFamily="49" charset="-122"/>
              </a:rPr>
              <a:t>均匀带电直线段的</a:t>
            </a:r>
            <a:r>
              <a:rPr lang="zh-CN" altLang="en-US" sz="2400" b="1" dirty="0" smtClean="0">
                <a:solidFill>
                  <a:srgbClr val="0000CC"/>
                </a:solidFill>
                <a:ea typeface="黑体" pitchFamily="49" charset="-122"/>
              </a:rPr>
              <a:t>电场强度（</a:t>
            </a:r>
            <a:r>
              <a:rPr lang="zh-CN" altLang="en-US" sz="2400" b="1" dirty="0" smtClean="0">
                <a:solidFill>
                  <a:srgbClr val="0070C0"/>
                </a:solidFill>
                <a:latin typeface="+mj-ea"/>
                <a:ea typeface="+mj-ea"/>
              </a:rPr>
              <a:t>例</a:t>
            </a:r>
            <a:r>
              <a:rPr lang="en-US" altLang="zh-CN" sz="2400" b="1" dirty="0" smtClean="0">
                <a:solidFill>
                  <a:srgbClr val="0070C0"/>
                </a:solidFill>
                <a:latin typeface="+mj-ea"/>
                <a:ea typeface="+mj-ea"/>
              </a:rPr>
              <a:t>1</a:t>
            </a:r>
            <a:r>
              <a:rPr lang="zh-CN" altLang="en-US" sz="2400" b="1" dirty="0" smtClean="0">
                <a:solidFill>
                  <a:srgbClr val="0000CC"/>
                </a:solidFill>
                <a:ea typeface="黑体" pitchFamily="49" charset="-122"/>
              </a:rPr>
              <a:t>）</a:t>
            </a:r>
            <a:r>
              <a:rPr lang="zh-CN" altLang="en-US" sz="2400" b="1" dirty="0" smtClean="0">
                <a:solidFill>
                  <a:srgbClr val="0000CC"/>
                </a:solidFill>
                <a:ea typeface="幼圆" pitchFamily="49" charset="-122"/>
              </a:rPr>
              <a:t>：</a:t>
            </a:r>
            <a:endParaRPr lang="zh-CN" altLang="en-US" sz="2400" b="1" dirty="0">
              <a:solidFill>
                <a:srgbClr val="0000CC"/>
              </a:solidFill>
              <a:ea typeface="幼圆" pitchFamily="49" charset="-122"/>
            </a:endParaRPr>
          </a:p>
        </p:txBody>
      </p:sp>
      <p:sp>
        <p:nvSpPr>
          <p:cNvPr id="569461" name="Rectangle 117"/>
          <p:cNvSpPr>
            <a:spLocks noChangeArrowheads="1"/>
          </p:cNvSpPr>
          <p:nvPr/>
        </p:nvSpPr>
        <p:spPr bwMode="auto">
          <a:xfrm>
            <a:off x="406400" y="4335463"/>
            <a:ext cx="5534025" cy="830262"/>
          </a:xfrm>
          <a:prstGeom prst="rect">
            <a:avLst/>
          </a:prstGeom>
          <a:noFill/>
          <a:ln w="9525">
            <a:noFill/>
            <a:miter lim="800000"/>
            <a:headEnd/>
            <a:tailEnd/>
          </a:ln>
          <a:effectLst/>
        </p:spPr>
        <p:txBody>
          <a:bodyPr>
            <a:spAutoFit/>
          </a:bodyPr>
          <a:lstStyle/>
          <a:p>
            <a:pPr>
              <a:buFontTx/>
              <a:buChar char="•"/>
              <a:defRPr/>
            </a:pPr>
            <a:r>
              <a:rPr lang="en-US" altLang="zh-CN" sz="2400" b="1" dirty="0">
                <a:solidFill>
                  <a:srgbClr val="0000CC"/>
                </a:solidFill>
                <a:latin typeface="+mj-ea"/>
                <a:ea typeface="+mj-ea"/>
              </a:rPr>
              <a:t> </a:t>
            </a:r>
            <a:r>
              <a:rPr lang="zh-CN" altLang="en-US" sz="2400" b="1" dirty="0">
                <a:solidFill>
                  <a:srgbClr val="0000CC"/>
                </a:solidFill>
                <a:latin typeface="+mj-ea"/>
                <a:ea typeface="+mj-ea"/>
              </a:rPr>
              <a:t>均匀带电圆环轴线上的电场强度：</a:t>
            </a:r>
            <a:r>
              <a:rPr lang="zh-CN" altLang="en-US" sz="2400" b="1" dirty="0">
                <a:solidFill>
                  <a:srgbClr val="0070C0"/>
                </a:solidFill>
                <a:latin typeface="+mj-ea"/>
                <a:ea typeface="+mj-ea"/>
              </a:rPr>
              <a:t>（</a:t>
            </a:r>
            <a:r>
              <a:rPr lang="zh-CN" altLang="en-US" sz="2400" b="1" dirty="0" smtClean="0">
                <a:solidFill>
                  <a:srgbClr val="0070C0"/>
                </a:solidFill>
                <a:latin typeface="+mj-ea"/>
                <a:ea typeface="+mj-ea"/>
              </a:rPr>
              <a:t>例</a:t>
            </a:r>
            <a:r>
              <a:rPr lang="en-US" altLang="zh-CN" sz="2400" b="1" dirty="0" smtClean="0">
                <a:solidFill>
                  <a:srgbClr val="0070C0"/>
                </a:solidFill>
                <a:latin typeface="+mj-ea"/>
                <a:ea typeface="+mj-ea"/>
              </a:rPr>
              <a:t>2</a:t>
            </a:r>
            <a:r>
              <a:rPr lang="zh-CN" altLang="en-US" sz="2400" b="1" dirty="0" smtClean="0">
                <a:solidFill>
                  <a:srgbClr val="0070C0"/>
                </a:solidFill>
                <a:latin typeface="+mj-ea"/>
                <a:ea typeface="+mj-ea"/>
              </a:rPr>
              <a:t>）</a:t>
            </a:r>
            <a:endParaRPr lang="zh-CN" altLang="en-US" sz="2400" b="1" dirty="0">
              <a:solidFill>
                <a:srgbClr val="0070C0"/>
              </a:solidFill>
              <a:latin typeface="+mj-ea"/>
              <a:ea typeface="+mj-ea"/>
            </a:endParaRPr>
          </a:p>
        </p:txBody>
      </p:sp>
      <p:sp>
        <p:nvSpPr>
          <p:cNvPr id="18454" name="Rectangle 118"/>
          <p:cNvSpPr>
            <a:spLocks noChangeArrowheads="1"/>
          </p:cNvSpPr>
          <p:nvPr/>
        </p:nvSpPr>
        <p:spPr bwMode="auto">
          <a:xfrm>
            <a:off x="2632075" y="3657600"/>
            <a:ext cx="2160588" cy="461963"/>
          </a:xfrm>
          <a:prstGeom prst="rect">
            <a:avLst/>
          </a:prstGeom>
          <a:noFill/>
          <a:ln w="9525">
            <a:noFill/>
            <a:miter lim="800000"/>
            <a:headEnd/>
            <a:tailEnd/>
          </a:ln>
        </p:spPr>
        <p:txBody>
          <a:bodyPr>
            <a:spAutoFit/>
          </a:bodyPr>
          <a:lstStyle/>
          <a:p>
            <a:r>
              <a:rPr lang="zh-CN" altLang="en-US" sz="2400" b="1">
                <a:solidFill>
                  <a:srgbClr val="0070C0"/>
                </a:solidFill>
                <a:ea typeface="黑体" pitchFamily="49" charset="-122"/>
              </a:rPr>
              <a:t>（无限长）</a:t>
            </a:r>
          </a:p>
        </p:txBody>
      </p:sp>
      <p:sp>
        <p:nvSpPr>
          <p:cNvPr id="18455" name="Rectangle 121"/>
          <p:cNvSpPr>
            <a:spLocks noChangeArrowheads="1"/>
          </p:cNvSpPr>
          <p:nvPr/>
        </p:nvSpPr>
        <p:spPr bwMode="auto">
          <a:xfrm>
            <a:off x="4260850" y="2300288"/>
            <a:ext cx="2303463" cy="457200"/>
          </a:xfrm>
          <a:prstGeom prst="rect">
            <a:avLst/>
          </a:prstGeom>
          <a:noFill/>
          <a:ln w="9525">
            <a:noFill/>
            <a:miter lim="800000"/>
            <a:headEnd/>
            <a:tailEnd/>
          </a:ln>
        </p:spPr>
        <p:txBody>
          <a:bodyPr>
            <a:spAutoFit/>
          </a:bodyPr>
          <a:lstStyle/>
          <a:p>
            <a:r>
              <a:rPr lang="zh-CN" altLang="en-US" sz="2400" b="1">
                <a:solidFill>
                  <a:srgbClr val="0070C0"/>
                </a:solidFill>
                <a:ea typeface="黑体" pitchFamily="49" charset="-122"/>
              </a:rPr>
              <a:t>（有限长）</a:t>
            </a:r>
          </a:p>
        </p:txBody>
      </p:sp>
      <p:grpSp>
        <p:nvGrpSpPr>
          <p:cNvPr id="18456" name="Group 126"/>
          <p:cNvGrpSpPr>
            <a:grpSpLocks/>
          </p:cNvGrpSpPr>
          <p:nvPr/>
        </p:nvGrpSpPr>
        <p:grpSpPr bwMode="auto">
          <a:xfrm>
            <a:off x="6003925" y="3673475"/>
            <a:ext cx="2592388" cy="2728913"/>
            <a:chOff x="3878" y="2255"/>
            <a:chExt cx="1633" cy="1719"/>
          </a:xfrm>
        </p:grpSpPr>
        <p:sp>
          <p:nvSpPr>
            <p:cNvPr id="18468" name="Rectangle 52"/>
            <p:cNvSpPr>
              <a:spLocks noChangeArrowheads="1"/>
            </p:cNvSpPr>
            <p:nvPr/>
          </p:nvSpPr>
          <p:spPr bwMode="auto">
            <a:xfrm>
              <a:off x="3878" y="2255"/>
              <a:ext cx="1633" cy="1719"/>
            </a:xfrm>
            <a:prstGeom prst="rect">
              <a:avLst/>
            </a:prstGeom>
            <a:solidFill>
              <a:srgbClr val="CCFFFF"/>
            </a:solidFill>
            <a:ln w="9525">
              <a:solidFill>
                <a:srgbClr val="FF0000"/>
              </a:solidFill>
              <a:miter lim="800000"/>
              <a:headEnd/>
              <a:tailEnd/>
            </a:ln>
          </p:spPr>
          <p:txBody>
            <a:bodyPr anchor="ctr">
              <a:spAutoFit/>
            </a:bodyPr>
            <a:lstStyle/>
            <a:p>
              <a:endParaRPr lang="zh-CN" altLang="en-US">
                <a:ea typeface="黑体" pitchFamily="49" charset="-122"/>
              </a:endParaRPr>
            </a:p>
          </p:txBody>
        </p:sp>
        <p:grpSp>
          <p:nvGrpSpPr>
            <p:cNvPr id="18469" name="Group 122"/>
            <p:cNvGrpSpPr>
              <a:grpSpLocks/>
            </p:cNvGrpSpPr>
            <p:nvPr/>
          </p:nvGrpSpPr>
          <p:grpSpPr bwMode="auto">
            <a:xfrm>
              <a:off x="3923" y="2296"/>
              <a:ext cx="1542" cy="1435"/>
              <a:chOff x="3923" y="2296"/>
              <a:chExt cx="1542" cy="1435"/>
            </a:xfrm>
          </p:grpSpPr>
          <p:sp>
            <p:nvSpPr>
              <p:cNvPr id="18471" name="Line 53"/>
              <p:cNvSpPr>
                <a:spLocks noChangeShapeType="1"/>
              </p:cNvSpPr>
              <p:nvPr/>
            </p:nvSpPr>
            <p:spPr bwMode="auto">
              <a:xfrm flipV="1">
                <a:off x="4558" y="2341"/>
                <a:ext cx="0" cy="907"/>
              </a:xfrm>
              <a:prstGeom prst="line">
                <a:avLst/>
              </a:prstGeom>
              <a:noFill/>
              <a:ln w="25400">
                <a:solidFill>
                  <a:srgbClr val="0000FF"/>
                </a:solidFill>
                <a:round/>
                <a:headEnd/>
                <a:tailEnd type="triangle" w="med" len="med"/>
              </a:ln>
            </p:spPr>
            <p:txBody>
              <a:bodyPr>
                <a:spAutoFit/>
              </a:bodyPr>
              <a:lstStyle/>
              <a:p>
                <a:endParaRPr lang="zh-CN" altLang="en-US"/>
              </a:p>
            </p:txBody>
          </p:sp>
          <p:sp>
            <p:nvSpPr>
              <p:cNvPr id="18472" name="Line 54"/>
              <p:cNvSpPr>
                <a:spLocks noChangeShapeType="1"/>
              </p:cNvSpPr>
              <p:nvPr/>
            </p:nvSpPr>
            <p:spPr bwMode="auto">
              <a:xfrm flipH="1">
                <a:off x="4059" y="3248"/>
                <a:ext cx="499" cy="363"/>
              </a:xfrm>
              <a:prstGeom prst="line">
                <a:avLst/>
              </a:prstGeom>
              <a:noFill/>
              <a:ln w="25400">
                <a:solidFill>
                  <a:srgbClr val="0000FF"/>
                </a:solidFill>
                <a:round/>
                <a:headEnd/>
                <a:tailEnd type="triangle" w="med" len="med"/>
              </a:ln>
            </p:spPr>
            <p:txBody>
              <a:bodyPr>
                <a:spAutoFit/>
              </a:bodyPr>
              <a:lstStyle/>
              <a:p>
                <a:endParaRPr lang="zh-CN" altLang="en-US"/>
              </a:p>
            </p:txBody>
          </p:sp>
          <p:sp>
            <p:nvSpPr>
              <p:cNvPr id="18473" name="Line 57"/>
              <p:cNvSpPr>
                <a:spLocks noChangeShapeType="1"/>
              </p:cNvSpPr>
              <p:nvPr/>
            </p:nvSpPr>
            <p:spPr bwMode="auto">
              <a:xfrm rot="5400000" flipV="1">
                <a:off x="4932" y="2874"/>
                <a:ext cx="0" cy="748"/>
              </a:xfrm>
              <a:prstGeom prst="line">
                <a:avLst/>
              </a:prstGeom>
              <a:noFill/>
              <a:ln w="25400">
                <a:solidFill>
                  <a:srgbClr val="0000FF"/>
                </a:solidFill>
                <a:round/>
                <a:headEnd/>
                <a:tailEnd type="triangle" w="med" len="med"/>
              </a:ln>
            </p:spPr>
            <p:txBody>
              <a:bodyPr>
                <a:spAutoFit/>
              </a:bodyPr>
              <a:lstStyle/>
              <a:p>
                <a:endParaRPr lang="zh-CN" altLang="en-US"/>
              </a:p>
            </p:txBody>
          </p:sp>
          <p:sp>
            <p:nvSpPr>
              <p:cNvPr id="18474" name="Line 58"/>
              <p:cNvSpPr>
                <a:spLocks noChangeShapeType="1"/>
              </p:cNvSpPr>
              <p:nvPr/>
            </p:nvSpPr>
            <p:spPr bwMode="auto">
              <a:xfrm flipH="1" flipV="1">
                <a:off x="4558" y="2568"/>
                <a:ext cx="272" cy="846"/>
              </a:xfrm>
              <a:prstGeom prst="line">
                <a:avLst/>
              </a:prstGeom>
              <a:noFill/>
              <a:ln w="9525">
                <a:solidFill>
                  <a:srgbClr val="000000"/>
                </a:solidFill>
                <a:round/>
                <a:headEnd/>
                <a:tailEnd type="triangle" w="med" len="med"/>
              </a:ln>
            </p:spPr>
            <p:txBody>
              <a:bodyPr>
                <a:spAutoFit/>
              </a:bodyPr>
              <a:lstStyle/>
              <a:p>
                <a:endParaRPr lang="zh-CN" altLang="en-US"/>
              </a:p>
            </p:txBody>
          </p:sp>
          <p:graphicFrame>
            <p:nvGraphicFramePr>
              <p:cNvPr id="18443" name="Object 11"/>
              <p:cNvGraphicFramePr>
                <a:graphicFrameLocks noChangeAspect="1"/>
              </p:cNvGraphicFramePr>
              <p:nvPr/>
            </p:nvGraphicFramePr>
            <p:xfrm>
              <a:off x="4739" y="3384"/>
              <a:ext cx="225" cy="272"/>
            </p:xfrm>
            <a:graphic>
              <a:graphicData uri="http://schemas.openxmlformats.org/presentationml/2006/ole">
                <p:oleObj spid="_x0000_s18443" name="Equation" r:id="rId6" imgW="177480" imgH="228600" progId="Equation.DSMT4">
                  <p:embed/>
                </p:oleObj>
              </a:graphicData>
            </a:graphic>
          </p:graphicFrame>
          <p:graphicFrame>
            <p:nvGraphicFramePr>
              <p:cNvPr id="18444" name="Object 12"/>
              <p:cNvGraphicFramePr>
                <a:graphicFrameLocks noChangeAspect="1"/>
              </p:cNvGraphicFramePr>
              <p:nvPr/>
            </p:nvGraphicFramePr>
            <p:xfrm>
              <a:off x="5288" y="3203"/>
              <a:ext cx="177" cy="196"/>
            </p:xfrm>
            <a:graphic>
              <a:graphicData uri="http://schemas.openxmlformats.org/presentationml/2006/ole">
                <p:oleObj spid="_x0000_s18444" name="Equation" r:id="rId7" imgW="139680" imgH="164880" progId="Equation.DSMT4">
                  <p:embed/>
                </p:oleObj>
              </a:graphicData>
            </a:graphic>
          </p:graphicFrame>
          <p:graphicFrame>
            <p:nvGraphicFramePr>
              <p:cNvPr id="18445" name="Object 13"/>
              <p:cNvGraphicFramePr>
                <a:graphicFrameLocks noChangeAspect="1"/>
              </p:cNvGraphicFramePr>
              <p:nvPr/>
            </p:nvGraphicFramePr>
            <p:xfrm>
              <a:off x="3923" y="3566"/>
              <a:ext cx="161" cy="165"/>
            </p:xfrm>
            <a:graphic>
              <a:graphicData uri="http://schemas.openxmlformats.org/presentationml/2006/ole">
                <p:oleObj spid="_x0000_s18445" name="Equation" r:id="rId8" imgW="126720" imgH="139680" progId="Equation.DSMT4">
                  <p:embed/>
                </p:oleObj>
              </a:graphicData>
            </a:graphic>
          </p:graphicFrame>
          <p:graphicFrame>
            <p:nvGraphicFramePr>
              <p:cNvPr id="18446" name="Object 14"/>
              <p:cNvGraphicFramePr>
                <a:graphicFrameLocks noChangeAspect="1"/>
              </p:cNvGraphicFramePr>
              <p:nvPr/>
            </p:nvGraphicFramePr>
            <p:xfrm>
              <a:off x="4569" y="2296"/>
              <a:ext cx="205" cy="211"/>
            </p:xfrm>
            <a:graphic>
              <a:graphicData uri="http://schemas.openxmlformats.org/presentationml/2006/ole">
                <p:oleObj spid="_x0000_s18446" name="Equation" r:id="rId9" imgW="114120" imgH="126720" progId="Equation.DSMT4">
                  <p:embed/>
                </p:oleObj>
              </a:graphicData>
            </a:graphic>
          </p:graphicFrame>
          <p:graphicFrame>
            <p:nvGraphicFramePr>
              <p:cNvPr id="18447" name="Object 15"/>
              <p:cNvGraphicFramePr>
                <a:graphicFrameLocks noChangeAspect="1"/>
              </p:cNvGraphicFramePr>
              <p:nvPr/>
            </p:nvGraphicFramePr>
            <p:xfrm>
              <a:off x="4512" y="3248"/>
              <a:ext cx="161" cy="165"/>
            </p:xfrm>
            <a:graphic>
              <a:graphicData uri="http://schemas.openxmlformats.org/presentationml/2006/ole">
                <p:oleObj spid="_x0000_s18447" name="Equation" r:id="rId10" imgW="126720" imgH="139680" progId="Equation.DSMT4">
                  <p:embed/>
                </p:oleObj>
              </a:graphicData>
            </a:graphic>
          </p:graphicFrame>
          <p:graphicFrame>
            <p:nvGraphicFramePr>
              <p:cNvPr id="18448" name="Object 16"/>
              <p:cNvGraphicFramePr>
                <a:graphicFrameLocks noChangeAspect="1"/>
              </p:cNvGraphicFramePr>
              <p:nvPr/>
            </p:nvGraphicFramePr>
            <p:xfrm>
              <a:off x="4299" y="2530"/>
              <a:ext cx="258" cy="180"/>
            </p:xfrm>
            <a:graphic>
              <a:graphicData uri="http://schemas.openxmlformats.org/presentationml/2006/ole">
                <p:oleObj spid="_x0000_s18448" name="Equation" r:id="rId11" imgW="203040" imgH="152280" progId="Equation.DSMT4">
                  <p:embed/>
                </p:oleObj>
              </a:graphicData>
            </a:graphic>
          </p:graphicFrame>
          <p:sp>
            <p:nvSpPr>
              <p:cNvPr id="18475" name="Line 68"/>
              <p:cNvSpPr>
                <a:spLocks noChangeShapeType="1"/>
              </p:cNvSpPr>
              <p:nvPr/>
            </p:nvSpPr>
            <p:spPr bwMode="auto">
              <a:xfrm flipH="1" flipV="1">
                <a:off x="4286" y="3067"/>
                <a:ext cx="272" cy="181"/>
              </a:xfrm>
              <a:prstGeom prst="line">
                <a:avLst/>
              </a:prstGeom>
              <a:noFill/>
              <a:ln w="9525">
                <a:solidFill>
                  <a:srgbClr val="000000"/>
                </a:solidFill>
                <a:round/>
                <a:headEnd/>
                <a:tailEnd type="triangle" w="sm" len="lg"/>
              </a:ln>
            </p:spPr>
            <p:txBody>
              <a:bodyPr>
                <a:spAutoFit/>
              </a:bodyPr>
              <a:lstStyle/>
              <a:p>
                <a:endParaRPr lang="zh-CN" altLang="en-US"/>
              </a:p>
            </p:txBody>
          </p:sp>
          <p:graphicFrame>
            <p:nvGraphicFramePr>
              <p:cNvPr id="18449" name="Object 17"/>
              <p:cNvGraphicFramePr>
                <a:graphicFrameLocks noChangeAspect="1"/>
              </p:cNvGraphicFramePr>
              <p:nvPr/>
            </p:nvGraphicFramePr>
            <p:xfrm>
              <a:off x="4286" y="3127"/>
              <a:ext cx="161" cy="165"/>
            </p:xfrm>
            <a:graphic>
              <a:graphicData uri="http://schemas.openxmlformats.org/presentationml/2006/ole">
                <p:oleObj spid="_x0000_s18449" name="Equation" r:id="rId12" imgW="126720" imgH="139680" progId="Equation.DSMT4">
                  <p:embed/>
                </p:oleObj>
              </a:graphicData>
            </a:graphic>
          </p:graphicFrame>
          <p:sp>
            <p:nvSpPr>
              <p:cNvPr id="18476" name="Oval 119"/>
              <p:cNvSpPr>
                <a:spLocks noChangeArrowheads="1"/>
              </p:cNvSpPr>
              <p:nvPr/>
            </p:nvSpPr>
            <p:spPr bwMode="auto">
              <a:xfrm>
                <a:off x="4123" y="3022"/>
                <a:ext cx="870" cy="453"/>
              </a:xfrm>
              <a:prstGeom prst="ellipse">
                <a:avLst/>
              </a:prstGeom>
              <a:noFill/>
              <a:ln w="34925">
                <a:solidFill>
                  <a:srgbClr val="000000"/>
                </a:solidFill>
                <a:round/>
                <a:headEnd/>
                <a:tailEnd/>
              </a:ln>
            </p:spPr>
            <p:txBody>
              <a:bodyPr anchor="ctr">
                <a:spAutoFit/>
              </a:bodyPr>
              <a:lstStyle/>
              <a:p>
                <a:endParaRPr lang="zh-CN" altLang="en-US">
                  <a:ea typeface="黑体" pitchFamily="49" charset="-122"/>
                </a:endParaRPr>
              </a:p>
            </p:txBody>
          </p:sp>
          <p:sp>
            <p:nvSpPr>
              <p:cNvPr id="18477" name="Oval 120"/>
              <p:cNvSpPr>
                <a:spLocks noChangeArrowheads="1"/>
              </p:cNvSpPr>
              <p:nvPr/>
            </p:nvSpPr>
            <p:spPr bwMode="auto">
              <a:xfrm>
                <a:off x="4518" y="2568"/>
                <a:ext cx="68" cy="68"/>
              </a:xfrm>
              <a:prstGeom prst="ellipse">
                <a:avLst/>
              </a:prstGeom>
              <a:solidFill>
                <a:srgbClr val="FF0000"/>
              </a:solidFill>
              <a:ln w="9525">
                <a:noFill/>
                <a:round/>
                <a:headEnd/>
                <a:tailEnd/>
              </a:ln>
            </p:spPr>
            <p:txBody>
              <a:bodyPr wrap="none" anchor="ctr">
                <a:spAutoFit/>
              </a:bodyPr>
              <a:lstStyle/>
              <a:p>
                <a:endParaRPr lang="zh-CN" altLang="en-US">
                  <a:ea typeface="黑体" pitchFamily="49" charset="-122"/>
                </a:endParaRPr>
              </a:p>
            </p:txBody>
          </p:sp>
        </p:grpSp>
        <p:sp>
          <p:nvSpPr>
            <p:cNvPr id="18470" name="Rectangle 123"/>
            <p:cNvSpPr>
              <a:spLocks noChangeArrowheads="1"/>
            </p:cNvSpPr>
            <p:nvPr/>
          </p:nvSpPr>
          <p:spPr bwMode="auto">
            <a:xfrm>
              <a:off x="3923" y="3702"/>
              <a:ext cx="1452" cy="250"/>
            </a:xfrm>
            <a:prstGeom prst="rect">
              <a:avLst/>
            </a:prstGeom>
            <a:noFill/>
            <a:ln w="9525">
              <a:noFill/>
              <a:miter lim="800000"/>
              <a:headEnd/>
              <a:tailEnd/>
            </a:ln>
          </p:spPr>
          <p:txBody>
            <a:bodyPr>
              <a:spAutoFit/>
            </a:bodyPr>
            <a:lstStyle/>
            <a:p>
              <a:pPr algn="ctr"/>
              <a:r>
                <a:rPr lang="zh-CN" altLang="en-US" sz="2000" b="1">
                  <a:solidFill>
                    <a:srgbClr val="FF0000"/>
                  </a:solidFill>
                  <a:latin typeface="华文楷体"/>
                  <a:ea typeface="华文楷体"/>
                  <a:cs typeface="华文楷体"/>
                </a:rPr>
                <a:t>均匀带电圆环</a:t>
              </a:r>
            </a:p>
          </p:txBody>
        </p:sp>
      </p:grpSp>
      <p:grpSp>
        <p:nvGrpSpPr>
          <p:cNvPr id="18457" name="Group 127"/>
          <p:cNvGrpSpPr>
            <a:grpSpLocks/>
          </p:cNvGrpSpPr>
          <p:nvPr/>
        </p:nvGrpSpPr>
        <p:grpSpPr bwMode="auto">
          <a:xfrm>
            <a:off x="5991225" y="630238"/>
            <a:ext cx="2592388" cy="2879725"/>
            <a:chOff x="3864" y="391"/>
            <a:chExt cx="1633" cy="1814"/>
          </a:xfrm>
        </p:grpSpPr>
        <p:sp>
          <p:nvSpPr>
            <p:cNvPr id="18458" name="Rectangle 14"/>
            <p:cNvSpPr>
              <a:spLocks noChangeArrowheads="1"/>
            </p:cNvSpPr>
            <p:nvPr/>
          </p:nvSpPr>
          <p:spPr bwMode="auto">
            <a:xfrm>
              <a:off x="3864" y="391"/>
              <a:ext cx="1633" cy="1814"/>
            </a:xfrm>
            <a:prstGeom prst="rect">
              <a:avLst/>
            </a:prstGeom>
            <a:solidFill>
              <a:srgbClr val="CCFFFF"/>
            </a:solidFill>
            <a:ln w="9525">
              <a:solidFill>
                <a:srgbClr val="FF0000"/>
              </a:solidFill>
              <a:miter lim="800000"/>
              <a:headEnd/>
              <a:tailEnd/>
            </a:ln>
          </p:spPr>
          <p:txBody>
            <a:bodyPr anchor="ctr">
              <a:spAutoFit/>
            </a:bodyPr>
            <a:lstStyle/>
            <a:p>
              <a:endParaRPr lang="zh-CN" altLang="en-US">
                <a:ea typeface="黑体" pitchFamily="49" charset="-122"/>
              </a:endParaRPr>
            </a:p>
          </p:txBody>
        </p:sp>
        <p:sp>
          <p:nvSpPr>
            <p:cNvPr id="18459" name="Line 20"/>
            <p:cNvSpPr>
              <a:spLocks noChangeShapeType="1"/>
            </p:cNvSpPr>
            <p:nvPr/>
          </p:nvSpPr>
          <p:spPr bwMode="auto">
            <a:xfrm flipH="1" flipV="1">
              <a:off x="4331" y="709"/>
              <a:ext cx="635" cy="730"/>
            </a:xfrm>
            <a:prstGeom prst="line">
              <a:avLst/>
            </a:prstGeom>
            <a:noFill/>
            <a:ln w="9525">
              <a:solidFill>
                <a:srgbClr val="000000"/>
              </a:solidFill>
              <a:prstDash val="dash"/>
              <a:round/>
              <a:headEnd/>
              <a:tailEnd/>
            </a:ln>
          </p:spPr>
          <p:txBody>
            <a:bodyPr>
              <a:spAutoFit/>
            </a:bodyPr>
            <a:lstStyle/>
            <a:p>
              <a:endParaRPr lang="zh-CN" altLang="en-US"/>
            </a:p>
          </p:txBody>
        </p:sp>
        <p:graphicFrame>
          <p:nvGraphicFramePr>
            <p:cNvPr id="18437" name="Object 5"/>
            <p:cNvGraphicFramePr>
              <a:graphicFrameLocks noChangeAspect="1"/>
            </p:cNvGraphicFramePr>
            <p:nvPr/>
          </p:nvGraphicFramePr>
          <p:xfrm>
            <a:off x="4105" y="1071"/>
            <a:ext cx="225" cy="272"/>
          </p:xfrm>
          <a:graphic>
            <a:graphicData uri="http://schemas.openxmlformats.org/presentationml/2006/ole">
              <p:oleObj spid="_x0000_s18437" name="Equation" r:id="rId13" imgW="177480" imgH="228600" progId="Equation.DSMT4">
                <p:embed/>
              </p:oleObj>
            </a:graphicData>
          </a:graphic>
        </p:graphicFrame>
        <p:graphicFrame>
          <p:nvGraphicFramePr>
            <p:cNvPr id="18438" name="Object 6"/>
            <p:cNvGraphicFramePr>
              <a:graphicFrameLocks noChangeAspect="1"/>
            </p:cNvGraphicFramePr>
            <p:nvPr/>
          </p:nvGraphicFramePr>
          <p:xfrm>
            <a:off x="4377" y="1434"/>
            <a:ext cx="194" cy="272"/>
          </p:xfrm>
          <a:graphic>
            <a:graphicData uri="http://schemas.openxmlformats.org/presentationml/2006/ole">
              <p:oleObj spid="_x0000_s18438" name="Equation" r:id="rId14" imgW="152280" imgH="228600" progId="Equation.DSMT4">
                <p:embed/>
              </p:oleObj>
            </a:graphicData>
          </a:graphic>
        </p:graphicFrame>
        <p:graphicFrame>
          <p:nvGraphicFramePr>
            <p:cNvPr id="18439" name="Object 7"/>
            <p:cNvGraphicFramePr>
              <a:graphicFrameLocks noChangeAspect="1"/>
            </p:cNvGraphicFramePr>
            <p:nvPr/>
          </p:nvGraphicFramePr>
          <p:xfrm>
            <a:off x="4604" y="1253"/>
            <a:ext cx="193" cy="196"/>
          </p:xfrm>
          <a:graphic>
            <a:graphicData uri="http://schemas.openxmlformats.org/presentationml/2006/ole">
              <p:oleObj spid="_x0000_s18439" name="Equation" r:id="rId15" imgW="152280" imgH="164880" progId="Equation.DSMT4">
                <p:embed/>
              </p:oleObj>
            </a:graphicData>
          </a:graphic>
        </p:graphicFrame>
        <p:graphicFrame>
          <p:nvGraphicFramePr>
            <p:cNvPr id="18440" name="Object 8"/>
            <p:cNvGraphicFramePr>
              <a:graphicFrameLocks noChangeAspect="1"/>
            </p:cNvGraphicFramePr>
            <p:nvPr/>
          </p:nvGraphicFramePr>
          <p:xfrm>
            <a:off x="4161" y="391"/>
            <a:ext cx="204" cy="211"/>
          </p:xfrm>
          <a:graphic>
            <a:graphicData uri="http://schemas.openxmlformats.org/presentationml/2006/ole">
              <p:oleObj spid="_x0000_s18440" name="Equation" r:id="rId16" imgW="114120" imgH="126720" progId="Equation.DSMT4">
                <p:embed/>
              </p:oleObj>
            </a:graphicData>
          </a:graphic>
        </p:graphicFrame>
        <p:graphicFrame>
          <p:nvGraphicFramePr>
            <p:cNvPr id="18441" name="Object 9"/>
            <p:cNvGraphicFramePr>
              <a:graphicFrameLocks noChangeAspect="1"/>
            </p:cNvGraphicFramePr>
            <p:nvPr/>
          </p:nvGraphicFramePr>
          <p:xfrm>
            <a:off x="4964" y="1290"/>
            <a:ext cx="257" cy="180"/>
          </p:xfrm>
          <a:graphic>
            <a:graphicData uri="http://schemas.openxmlformats.org/presentationml/2006/ole">
              <p:oleObj spid="_x0000_s18441" name="Equation" r:id="rId17" imgW="203040" imgH="152280" progId="Equation.DSMT4">
                <p:embed/>
              </p:oleObj>
            </a:graphicData>
          </a:graphic>
        </p:graphicFrame>
        <p:sp>
          <p:nvSpPr>
            <p:cNvPr id="18460" name="Rectangle 105"/>
            <p:cNvSpPr>
              <a:spLocks noChangeArrowheads="1"/>
            </p:cNvSpPr>
            <p:nvPr/>
          </p:nvSpPr>
          <p:spPr bwMode="auto">
            <a:xfrm>
              <a:off x="4294" y="709"/>
              <a:ext cx="75" cy="1088"/>
            </a:xfrm>
            <a:prstGeom prst="rect">
              <a:avLst/>
            </a:prstGeom>
            <a:gradFill rotWithShape="1">
              <a:gsLst>
                <a:gs pos="0">
                  <a:srgbClr val="226544"/>
                </a:gs>
                <a:gs pos="100000">
                  <a:srgbClr val="339966"/>
                </a:gs>
              </a:gsLst>
              <a:lin ang="0" scaled="1"/>
            </a:gradFill>
            <a:ln w="9525">
              <a:noFill/>
              <a:miter lim="800000"/>
              <a:headEnd/>
              <a:tailEnd/>
            </a:ln>
          </p:spPr>
          <p:txBody>
            <a:bodyPr anchor="ctr">
              <a:spAutoFit/>
            </a:bodyPr>
            <a:lstStyle/>
            <a:p>
              <a:endParaRPr lang="zh-CN" altLang="en-US">
                <a:ea typeface="黑体" pitchFamily="49" charset="-122"/>
              </a:endParaRPr>
            </a:p>
          </p:txBody>
        </p:sp>
        <p:sp>
          <p:nvSpPr>
            <p:cNvPr id="18461" name="Line 108"/>
            <p:cNvSpPr>
              <a:spLocks noChangeShapeType="1"/>
            </p:cNvSpPr>
            <p:nvPr/>
          </p:nvSpPr>
          <p:spPr bwMode="auto">
            <a:xfrm flipV="1">
              <a:off x="4331" y="482"/>
              <a:ext cx="0" cy="1406"/>
            </a:xfrm>
            <a:prstGeom prst="line">
              <a:avLst/>
            </a:prstGeom>
            <a:noFill/>
            <a:ln w="25400">
              <a:solidFill>
                <a:srgbClr val="0000FF"/>
              </a:solidFill>
              <a:round/>
              <a:headEnd/>
              <a:tailEnd type="triangle" w="med" len="med"/>
            </a:ln>
          </p:spPr>
          <p:txBody>
            <a:bodyPr>
              <a:spAutoFit/>
            </a:bodyPr>
            <a:lstStyle/>
            <a:p>
              <a:endParaRPr lang="zh-CN" altLang="en-US"/>
            </a:p>
          </p:txBody>
        </p:sp>
        <p:sp>
          <p:nvSpPr>
            <p:cNvPr id="18462" name="Line 110"/>
            <p:cNvSpPr>
              <a:spLocks noChangeShapeType="1"/>
            </p:cNvSpPr>
            <p:nvPr/>
          </p:nvSpPr>
          <p:spPr bwMode="auto">
            <a:xfrm flipV="1">
              <a:off x="4332" y="1448"/>
              <a:ext cx="634" cy="0"/>
            </a:xfrm>
            <a:prstGeom prst="line">
              <a:avLst/>
            </a:prstGeom>
            <a:noFill/>
            <a:ln w="9525">
              <a:solidFill>
                <a:srgbClr val="000000"/>
              </a:solidFill>
              <a:round/>
              <a:headEnd/>
              <a:tailEnd/>
            </a:ln>
          </p:spPr>
          <p:txBody>
            <a:bodyPr>
              <a:spAutoFit/>
            </a:bodyPr>
            <a:lstStyle/>
            <a:p>
              <a:endParaRPr lang="zh-CN" altLang="en-US"/>
            </a:p>
          </p:txBody>
        </p:sp>
        <p:sp>
          <p:nvSpPr>
            <p:cNvPr id="18463" name="Line 111"/>
            <p:cNvSpPr>
              <a:spLocks noChangeShapeType="1"/>
            </p:cNvSpPr>
            <p:nvPr/>
          </p:nvSpPr>
          <p:spPr bwMode="auto">
            <a:xfrm flipH="1">
              <a:off x="4331" y="1434"/>
              <a:ext cx="635" cy="363"/>
            </a:xfrm>
            <a:prstGeom prst="line">
              <a:avLst/>
            </a:prstGeom>
            <a:noFill/>
            <a:ln w="9525">
              <a:solidFill>
                <a:srgbClr val="000000"/>
              </a:solidFill>
              <a:prstDash val="dash"/>
              <a:round/>
              <a:headEnd/>
              <a:tailEnd/>
            </a:ln>
          </p:spPr>
          <p:txBody>
            <a:bodyPr>
              <a:spAutoFit/>
            </a:bodyPr>
            <a:lstStyle/>
            <a:p>
              <a:endParaRPr lang="zh-CN" altLang="en-US"/>
            </a:p>
          </p:txBody>
        </p:sp>
        <p:sp>
          <p:nvSpPr>
            <p:cNvPr id="18464" name="Oval 112"/>
            <p:cNvSpPr>
              <a:spLocks noChangeArrowheads="1"/>
            </p:cNvSpPr>
            <p:nvPr/>
          </p:nvSpPr>
          <p:spPr bwMode="auto">
            <a:xfrm>
              <a:off x="4942" y="1419"/>
              <a:ext cx="46" cy="45"/>
            </a:xfrm>
            <a:prstGeom prst="ellipse">
              <a:avLst/>
            </a:prstGeom>
            <a:solidFill>
              <a:srgbClr val="FF0000"/>
            </a:solidFill>
            <a:ln w="9525">
              <a:noFill/>
              <a:round/>
              <a:headEnd/>
              <a:tailEnd/>
            </a:ln>
          </p:spPr>
          <p:txBody>
            <a:bodyPr wrap="none" anchor="ctr">
              <a:spAutoFit/>
            </a:bodyPr>
            <a:lstStyle/>
            <a:p>
              <a:endParaRPr lang="zh-CN" altLang="en-US">
                <a:ea typeface="黑体" pitchFamily="49" charset="-122"/>
              </a:endParaRPr>
            </a:p>
          </p:txBody>
        </p:sp>
        <p:graphicFrame>
          <p:nvGraphicFramePr>
            <p:cNvPr id="18442" name="Object 10"/>
            <p:cNvGraphicFramePr>
              <a:graphicFrameLocks noChangeAspect="1"/>
            </p:cNvGraphicFramePr>
            <p:nvPr/>
          </p:nvGraphicFramePr>
          <p:xfrm>
            <a:off x="4377" y="572"/>
            <a:ext cx="211" cy="272"/>
          </p:xfrm>
          <a:graphic>
            <a:graphicData uri="http://schemas.openxmlformats.org/presentationml/2006/ole">
              <p:oleObj spid="_x0000_s18442" name="Equation" r:id="rId18" imgW="164880" imgH="228600" progId="Equation.DSMT4">
                <p:embed/>
              </p:oleObj>
            </a:graphicData>
          </a:graphic>
        </p:graphicFrame>
        <p:sp>
          <p:nvSpPr>
            <p:cNvPr id="18465" name="Arc 114"/>
            <p:cNvSpPr>
              <a:spLocks/>
            </p:cNvSpPr>
            <p:nvPr/>
          </p:nvSpPr>
          <p:spPr bwMode="auto">
            <a:xfrm>
              <a:off x="4331" y="663"/>
              <a:ext cx="90" cy="180"/>
            </a:xfrm>
            <a:custGeom>
              <a:avLst/>
              <a:gdLst>
                <a:gd name="T0" fmla="*/ 0 w 21273"/>
                <a:gd name="T1" fmla="*/ 0 h 21600"/>
                <a:gd name="T2" fmla="*/ 0 w 21273"/>
                <a:gd name="T3" fmla="*/ 0 h 21600"/>
                <a:gd name="T4" fmla="*/ 0 w 21273"/>
                <a:gd name="T5" fmla="*/ 0 h 21600"/>
                <a:gd name="T6" fmla="*/ 0 60000 65536"/>
                <a:gd name="T7" fmla="*/ 0 60000 65536"/>
                <a:gd name="T8" fmla="*/ 0 60000 65536"/>
                <a:gd name="T9" fmla="*/ 0 w 21273"/>
                <a:gd name="T10" fmla="*/ 0 h 21600"/>
                <a:gd name="T11" fmla="*/ 21273 w 21273"/>
                <a:gd name="T12" fmla="*/ 21600 h 21600"/>
              </a:gdLst>
              <a:ahLst/>
              <a:cxnLst>
                <a:cxn ang="T6">
                  <a:pos x="T0" y="T1"/>
                </a:cxn>
                <a:cxn ang="T7">
                  <a:pos x="T2" y="T3"/>
                </a:cxn>
                <a:cxn ang="T8">
                  <a:pos x="T4" y="T5"/>
                </a:cxn>
              </a:cxnLst>
              <a:rect l="T9" t="T10" r="T11" b="T12"/>
              <a:pathLst>
                <a:path w="21273" h="21600" fill="none" extrusionOk="0">
                  <a:moveTo>
                    <a:pt x="-1" y="0"/>
                  </a:moveTo>
                  <a:cubicBezTo>
                    <a:pt x="10484" y="0"/>
                    <a:pt x="19455" y="7529"/>
                    <a:pt x="21273" y="17855"/>
                  </a:cubicBezTo>
                </a:path>
                <a:path w="21273" h="21600" stroke="0" extrusionOk="0">
                  <a:moveTo>
                    <a:pt x="-1" y="0"/>
                  </a:moveTo>
                  <a:cubicBezTo>
                    <a:pt x="10484" y="0"/>
                    <a:pt x="19455" y="7529"/>
                    <a:pt x="21273" y="17855"/>
                  </a:cubicBezTo>
                  <a:lnTo>
                    <a:pt x="0" y="21600"/>
                  </a:lnTo>
                  <a:close/>
                </a:path>
              </a:pathLst>
            </a:custGeom>
            <a:noFill/>
            <a:ln w="9525">
              <a:solidFill>
                <a:schemeClr val="accent4">
                  <a:lumMod val="10000"/>
                </a:schemeClr>
              </a:solidFill>
              <a:round/>
              <a:headEnd/>
              <a:tailEnd/>
            </a:ln>
          </p:spPr>
          <p:txBody>
            <a:bodyPr anchor="ctr">
              <a:spAutoFit/>
            </a:bodyPr>
            <a:lstStyle/>
            <a:p>
              <a:pPr>
                <a:defRPr/>
              </a:pPr>
              <a:endParaRPr lang="zh-CN" altLang="en-US">
                <a:ea typeface="黑体" pitchFamily="2" charset="-122"/>
              </a:endParaRPr>
            </a:p>
          </p:txBody>
        </p:sp>
        <p:sp>
          <p:nvSpPr>
            <p:cNvPr id="18466" name="Arc 115"/>
            <p:cNvSpPr>
              <a:spLocks/>
            </p:cNvSpPr>
            <p:nvPr/>
          </p:nvSpPr>
          <p:spPr bwMode="auto">
            <a:xfrm>
              <a:off x="4331" y="1616"/>
              <a:ext cx="112" cy="180"/>
            </a:xfrm>
            <a:custGeom>
              <a:avLst/>
              <a:gdLst>
                <a:gd name="T0" fmla="*/ 0 w 19646"/>
                <a:gd name="T1" fmla="*/ 0 h 21600"/>
                <a:gd name="T2" fmla="*/ 0 w 19646"/>
                <a:gd name="T3" fmla="*/ 0 h 21600"/>
                <a:gd name="T4" fmla="*/ 0 w 19646"/>
                <a:gd name="T5" fmla="*/ 0 h 21600"/>
                <a:gd name="T6" fmla="*/ 0 60000 65536"/>
                <a:gd name="T7" fmla="*/ 0 60000 65536"/>
                <a:gd name="T8" fmla="*/ 0 60000 65536"/>
                <a:gd name="T9" fmla="*/ 0 w 19646"/>
                <a:gd name="T10" fmla="*/ 0 h 21600"/>
                <a:gd name="T11" fmla="*/ 19646 w 19646"/>
                <a:gd name="T12" fmla="*/ 21600 h 21600"/>
              </a:gdLst>
              <a:ahLst/>
              <a:cxnLst>
                <a:cxn ang="T6">
                  <a:pos x="T0" y="T1"/>
                </a:cxn>
                <a:cxn ang="T7">
                  <a:pos x="T2" y="T3"/>
                </a:cxn>
                <a:cxn ang="T8">
                  <a:pos x="T4" y="T5"/>
                </a:cxn>
              </a:cxnLst>
              <a:rect l="T9" t="T10" r="T11" b="T12"/>
              <a:pathLst>
                <a:path w="19646" h="21600" fill="none" extrusionOk="0">
                  <a:moveTo>
                    <a:pt x="-1" y="0"/>
                  </a:moveTo>
                  <a:cubicBezTo>
                    <a:pt x="8454" y="0"/>
                    <a:pt x="16132" y="4932"/>
                    <a:pt x="19646" y="12622"/>
                  </a:cubicBezTo>
                </a:path>
                <a:path w="19646" h="21600" stroke="0" extrusionOk="0">
                  <a:moveTo>
                    <a:pt x="-1" y="0"/>
                  </a:moveTo>
                  <a:cubicBezTo>
                    <a:pt x="8454" y="0"/>
                    <a:pt x="16132" y="4932"/>
                    <a:pt x="19646" y="12622"/>
                  </a:cubicBezTo>
                  <a:lnTo>
                    <a:pt x="0" y="21600"/>
                  </a:lnTo>
                  <a:close/>
                </a:path>
              </a:pathLst>
            </a:custGeom>
            <a:noFill/>
            <a:ln w="9525">
              <a:solidFill>
                <a:schemeClr val="accent4">
                  <a:lumMod val="10000"/>
                </a:schemeClr>
              </a:solidFill>
              <a:round/>
              <a:headEnd/>
              <a:tailEnd/>
            </a:ln>
          </p:spPr>
          <p:txBody>
            <a:bodyPr anchor="ctr">
              <a:spAutoFit/>
            </a:bodyPr>
            <a:lstStyle/>
            <a:p>
              <a:pPr>
                <a:defRPr/>
              </a:pPr>
              <a:endParaRPr lang="zh-CN" altLang="en-US">
                <a:ea typeface="黑体" pitchFamily="2" charset="-122"/>
              </a:endParaRPr>
            </a:p>
          </p:txBody>
        </p:sp>
        <p:sp>
          <p:nvSpPr>
            <p:cNvPr id="18467" name="Rectangle 124"/>
            <p:cNvSpPr>
              <a:spLocks noChangeArrowheads="1"/>
            </p:cNvSpPr>
            <p:nvPr/>
          </p:nvSpPr>
          <p:spPr bwMode="auto">
            <a:xfrm>
              <a:off x="3902" y="1910"/>
              <a:ext cx="1542" cy="250"/>
            </a:xfrm>
            <a:prstGeom prst="rect">
              <a:avLst/>
            </a:prstGeom>
            <a:noFill/>
            <a:ln w="9525">
              <a:noFill/>
              <a:miter lim="800000"/>
              <a:headEnd/>
              <a:tailEnd/>
            </a:ln>
          </p:spPr>
          <p:txBody>
            <a:bodyPr>
              <a:spAutoFit/>
            </a:bodyPr>
            <a:lstStyle/>
            <a:p>
              <a:pPr algn="ctr"/>
              <a:r>
                <a:rPr lang="zh-CN" altLang="en-US" sz="2000" b="1">
                  <a:solidFill>
                    <a:srgbClr val="FF0000"/>
                  </a:solidFill>
                  <a:latin typeface="华文楷体"/>
                  <a:ea typeface="华文楷体"/>
                  <a:cs typeface="华文楷体"/>
                </a:rPr>
                <a:t>均匀带电直线段</a:t>
              </a:r>
            </a:p>
          </p:txBody>
        </p:sp>
      </p:gr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4" name="灯片编号占位符 2"/>
          <p:cNvSpPr>
            <a:spLocks noGrp="1"/>
          </p:cNvSpPr>
          <p:nvPr>
            <p:ph type="sldNum" sz="quarter" idx="12"/>
          </p:nvPr>
        </p:nvSpPr>
        <p:spPr>
          <a:xfrm>
            <a:off x="457200" y="6245225"/>
            <a:ext cx="2133600" cy="476250"/>
          </a:xfrm>
          <a:noFill/>
        </p:spPr>
        <p:txBody>
          <a:bodyPr/>
          <a:lstStyle/>
          <a:p>
            <a:pPr algn="l"/>
            <a:fld id="{38B7B04C-6229-4540-9E5C-0281B8762E18}" type="slidenum">
              <a:rPr lang="en-US" altLang="zh-CN" smtClean="0">
                <a:ea typeface="宋体" charset="-122"/>
              </a:rPr>
              <a:pPr algn="l"/>
              <a:t>23</a:t>
            </a:fld>
            <a:endParaRPr lang="en-US" altLang="zh-CN" smtClean="0">
              <a:ea typeface="宋体" charset="-122"/>
            </a:endParaRPr>
          </a:p>
        </p:txBody>
      </p:sp>
      <p:sp>
        <p:nvSpPr>
          <p:cNvPr id="19465" name="Rectangle 18"/>
          <p:cNvSpPr>
            <a:spLocks noChangeArrowheads="1"/>
          </p:cNvSpPr>
          <p:nvPr/>
        </p:nvSpPr>
        <p:spPr bwMode="auto">
          <a:xfrm>
            <a:off x="250825" y="404813"/>
            <a:ext cx="4826000" cy="523875"/>
          </a:xfrm>
          <a:prstGeom prst="rect">
            <a:avLst/>
          </a:prstGeom>
          <a:noFill/>
          <a:ln w="9525">
            <a:noFill/>
            <a:miter lim="800000"/>
            <a:headEnd/>
            <a:tailEnd/>
          </a:ln>
        </p:spPr>
        <p:txBody>
          <a:bodyPr anchor="ctr">
            <a:spAutoFit/>
          </a:bodyPr>
          <a:lstStyle/>
          <a:p>
            <a:pPr fontAlgn="ctr">
              <a:buFontTx/>
              <a:buChar char="•"/>
            </a:pPr>
            <a:r>
              <a:rPr lang="en-US" altLang="zh-CN" sz="2800" b="1">
                <a:solidFill>
                  <a:srgbClr val="002060"/>
                </a:solidFill>
                <a:latin typeface="楷体_GB2312"/>
                <a:ea typeface="黑体" pitchFamily="49" charset="-122"/>
                <a:cs typeface="Times New Roman" pitchFamily="18" charset="0"/>
              </a:rPr>
              <a:t> </a:t>
            </a:r>
            <a:r>
              <a:rPr lang="zh-CN" altLang="en-US" sz="2800" b="1">
                <a:solidFill>
                  <a:srgbClr val="002060"/>
                </a:solidFill>
                <a:latin typeface="楷体_GB2312"/>
                <a:ea typeface="黑体" pitchFamily="49" charset="-122"/>
                <a:cs typeface="Times New Roman" pitchFamily="18" charset="0"/>
              </a:rPr>
              <a:t>电偶极子的电场强度</a:t>
            </a:r>
          </a:p>
        </p:txBody>
      </p:sp>
      <p:graphicFrame>
        <p:nvGraphicFramePr>
          <p:cNvPr id="570387" name="Object 2"/>
          <p:cNvGraphicFramePr>
            <a:graphicFrameLocks noChangeAspect="1"/>
          </p:cNvGraphicFramePr>
          <p:nvPr/>
        </p:nvGraphicFramePr>
        <p:xfrm>
          <a:off x="1514475" y="1949450"/>
          <a:ext cx="5872163" cy="715963"/>
        </p:xfrm>
        <a:graphic>
          <a:graphicData uri="http://schemas.openxmlformats.org/presentationml/2006/ole">
            <p:oleObj spid="_x0000_s19458" name="Equation" r:id="rId3" imgW="3632040" imgH="444240" progId="Equation.DSMT4">
              <p:embed/>
            </p:oleObj>
          </a:graphicData>
        </a:graphic>
      </p:graphicFrame>
      <p:grpSp>
        <p:nvGrpSpPr>
          <p:cNvPr id="19466" name="Group 52"/>
          <p:cNvGrpSpPr>
            <a:grpSpLocks/>
          </p:cNvGrpSpPr>
          <p:nvPr/>
        </p:nvGrpSpPr>
        <p:grpSpPr bwMode="auto">
          <a:xfrm>
            <a:off x="3692525" y="3303588"/>
            <a:ext cx="1692275" cy="1041400"/>
            <a:chOff x="1239" y="1616"/>
            <a:chExt cx="897" cy="656"/>
          </a:xfrm>
        </p:grpSpPr>
        <p:graphicFrame>
          <p:nvGraphicFramePr>
            <p:cNvPr id="19463" name="Object 7"/>
            <p:cNvGraphicFramePr>
              <a:graphicFrameLocks noChangeAspect="1"/>
            </p:cNvGraphicFramePr>
            <p:nvPr/>
          </p:nvGraphicFramePr>
          <p:xfrm>
            <a:off x="1239" y="1616"/>
            <a:ext cx="589" cy="318"/>
          </p:xfrm>
          <a:graphic>
            <a:graphicData uri="http://schemas.openxmlformats.org/presentationml/2006/ole">
              <p:oleObj spid="_x0000_s19463" name="Equation" r:id="rId4" imgW="469800" imgH="253800" progId="Equation.DSMT4">
                <p:embed/>
              </p:oleObj>
            </a:graphicData>
          </a:graphic>
        </p:graphicFrame>
        <p:sp>
          <p:nvSpPr>
            <p:cNvPr id="19516" name="Rectangle 20"/>
            <p:cNvSpPr>
              <a:spLocks noChangeArrowheads="1"/>
            </p:cNvSpPr>
            <p:nvPr/>
          </p:nvSpPr>
          <p:spPr bwMode="auto">
            <a:xfrm>
              <a:off x="1239" y="1981"/>
              <a:ext cx="897" cy="291"/>
            </a:xfrm>
            <a:prstGeom prst="rect">
              <a:avLst/>
            </a:prstGeom>
            <a:noFill/>
            <a:ln w="9525">
              <a:noFill/>
              <a:miter lim="800000"/>
              <a:headEnd/>
              <a:tailEnd/>
            </a:ln>
          </p:spPr>
          <p:txBody>
            <a:bodyPr anchor="ctr">
              <a:spAutoFit/>
            </a:bodyPr>
            <a:lstStyle/>
            <a:p>
              <a:pPr fontAlgn="ctr"/>
              <a:r>
                <a:rPr lang="zh-CN" altLang="en-US" sz="2400" b="1">
                  <a:solidFill>
                    <a:srgbClr val="FF3399"/>
                  </a:solidFill>
                  <a:ea typeface="黑体" pitchFamily="49" charset="-122"/>
                  <a:cs typeface="Times New Roman" pitchFamily="18" charset="0"/>
                </a:rPr>
                <a:t>电偶极矩</a:t>
              </a:r>
            </a:p>
          </p:txBody>
        </p:sp>
      </p:grpSp>
      <p:grpSp>
        <p:nvGrpSpPr>
          <p:cNvPr id="19467" name="Group 103"/>
          <p:cNvGrpSpPr>
            <a:grpSpLocks/>
          </p:cNvGrpSpPr>
          <p:nvPr/>
        </p:nvGrpSpPr>
        <p:grpSpPr bwMode="auto">
          <a:xfrm>
            <a:off x="603250" y="2890838"/>
            <a:ext cx="2879725" cy="3022600"/>
            <a:chOff x="3243" y="300"/>
            <a:chExt cx="1814" cy="1904"/>
          </a:xfrm>
        </p:grpSpPr>
        <p:sp>
          <p:nvSpPr>
            <p:cNvPr id="19488" name="Rectangle 2"/>
            <p:cNvSpPr>
              <a:spLocks noChangeArrowheads="1"/>
            </p:cNvSpPr>
            <p:nvPr/>
          </p:nvSpPr>
          <p:spPr bwMode="auto">
            <a:xfrm>
              <a:off x="3243" y="300"/>
              <a:ext cx="1814" cy="1904"/>
            </a:xfrm>
            <a:prstGeom prst="rect">
              <a:avLst/>
            </a:prstGeom>
            <a:solidFill>
              <a:srgbClr val="CCFFFF"/>
            </a:solidFill>
            <a:ln w="9525">
              <a:solidFill>
                <a:srgbClr val="FF0000"/>
              </a:solidFill>
              <a:miter lim="800000"/>
              <a:headEnd/>
              <a:tailEnd/>
            </a:ln>
          </p:spPr>
          <p:txBody>
            <a:bodyPr anchor="ctr">
              <a:spAutoFit/>
            </a:bodyPr>
            <a:lstStyle/>
            <a:p>
              <a:endParaRPr lang="zh-CN" altLang="en-US">
                <a:ea typeface="黑体" pitchFamily="49" charset="-122"/>
              </a:endParaRPr>
            </a:p>
          </p:txBody>
        </p:sp>
        <p:graphicFrame>
          <p:nvGraphicFramePr>
            <p:cNvPr id="19460" name="Object 4"/>
            <p:cNvGraphicFramePr>
              <a:graphicFrameLocks noChangeAspect="1"/>
            </p:cNvGraphicFramePr>
            <p:nvPr/>
          </p:nvGraphicFramePr>
          <p:xfrm>
            <a:off x="3629" y="980"/>
            <a:ext cx="177" cy="210"/>
          </p:xfrm>
          <a:graphic>
            <a:graphicData uri="http://schemas.openxmlformats.org/presentationml/2006/ole">
              <p:oleObj spid="_x0000_s19460" name="Equation" r:id="rId5" imgW="139680" imgH="177480" progId="Equation.DSMT4">
                <p:embed/>
              </p:oleObj>
            </a:graphicData>
          </a:graphic>
        </p:graphicFrame>
        <p:graphicFrame>
          <p:nvGraphicFramePr>
            <p:cNvPr id="19461" name="Object 5"/>
            <p:cNvGraphicFramePr>
              <a:graphicFrameLocks noChangeAspect="1"/>
            </p:cNvGraphicFramePr>
            <p:nvPr/>
          </p:nvGraphicFramePr>
          <p:xfrm>
            <a:off x="4710" y="798"/>
            <a:ext cx="191" cy="271"/>
          </p:xfrm>
          <a:graphic>
            <a:graphicData uri="http://schemas.openxmlformats.org/presentationml/2006/ole">
              <p:oleObj spid="_x0000_s19461" name="Equation" r:id="rId6" imgW="152280" imgH="203040" progId="Equation.DSMT4">
                <p:embed/>
              </p:oleObj>
            </a:graphicData>
          </a:graphic>
        </p:graphicFrame>
        <p:graphicFrame>
          <p:nvGraphicFramePr>
            <p:cNvPr id="19462" name="Object 6"/>
            <p:cNvGraphicFramePr>
              <a:graphicFrameLocks noChangeAspect="1"/>
            </p:cNvGraphicFramePr>
            <p:nvPr/>
          </p:nvGraphicFramePr>
          <p:xfrm>
            <a:off x="3875" y="865"/>
            <a:ext cx="161" cy="195"/>
          </p:xfrm>
          <a:graphic>
            <a:graphicData uri="http://schemas.openxmlformats.org/presentationml/2006/ole">
              <p:oleObj spid="_x0000_s19462" name="Equation" r:id="rId7" imgW="126720" imgH="164880" progId="Equation.DSMT4">
                <p:embed/>
              </p:oleObj>
            </a:graphicData>
          </a:graphic>
        </p:graphicFrame>
        <p:sp>
          <p:nvSpPr>
            <p:cNvPr id="19489" name="Text Box 56"/>
            <p:cNvSpPr txBox="1">
              <a:spLocks noChangeArrowheads="1"/>
            </p:cNvSpPr>
            <p:nvPr/>
          </p:nvSpPr>
          <p:spPr bwMode="auto">
            <a:xfrm>
              <a:off x="3593" y="1025"/>
              <a:ext cx="218" cy="165"/>
            </a:xfrm>
            <a:prstGeom prst="rect">
              <a:avLst/>
            </a:prstGeom>
            <a:noFill/>
            <a:ln w="9525">
              <a:noFill/>
              <a:miter lim="800000"/>
              <a:headEnd/>
              <a:tailEnd/>
            </a:ln>
          </p:spPr>
          <p:txBody>
            <a:bodyPr/>
            <a:lstStyle/>
            <a:p>
              <a:endParaRPr lang="zh-CN" altLang="zh-CN" sz="2800">
                <a:ea typeface="幼圆" pitchFamily="49" charset="-122"/>
              </a:endParaRPr>
            </a:p>
          </p:txBody>
        </p:sp>
        <p:sp>
          <p:nvSpPr>
            <p:cNvPr id="19490" name="Line 57"/>
            <p:cNvSpPr>
              <a:spLocks noChangeShapeType="1"/>
            </p:cNvSpPr>
            <p:nvPr/>
          </p:nvSpPr>
          <p:spPr bwMode="auto">
            <a:xfrm rot="21272468" flipV="1">
              <a:off x="3579" y="772"/>
              <a:ext cx="1055" cy="624"/>
            </a:xfrm>
            <a:prstGeom prst="line">
              <a:avLst/>
            </a:prstGeom>
            <a:noFill/>
            <a:ln w="9525">
              <a:solidFill>
                <a:srgbClr val="000000"/>
              </a:solidFill>
              <a:round/>
              <a:headEnd/>
              <a:tailEnd type="none" w="sm" len="lg"/>
            </a:ln>
          </p:spPr>
          <p:txBody>
            <a:bodyPr/>
            <a:lstStyle/>
            <a:p>
              <a:endParaRPr lang="zh-CN" altLang="en-US"/>
            </a:p>
          </p:txBody>
        </p:sp>
        <p:sp>
          <p:nvSpPr>
            <p:cNvPr id="19491" name="Line 58"/>
            <p:cNvSpPr>
              <a:spLocks noChangeShapeType="1"/>
            </p:cNvSpPr>
            <p:nvPr/>
          </p:nvSpPr>
          <p:spPr bwMode="auto">
            <a:xfrm flipV="1">
              <a:off x="3613" y="617"/>
              <a:ext cx="1353" cy="355"/>
            </a:xfrm>
            <a:prstGeom prst="line">
              <a:avLst/>
            </a:prstGeom>
            <a:noFill/>
            <a:ln w="9525">
              <a:solidFill>
                <a:srgbClr val="000000"/>
              </a:solidFill>
              <a:round/>
              <a:headEnd/>
              <a:tailEnd type="triangle" w="sm" len="lg"/>
            </a:ln>
          </p:spPr>
          <p:txBody>
            <a:bodyPr/>
            <a:lstStyle/>
            <a:p>
              <a:endParaRPr lang="zh-CN" altLang="en-US"/>
            </a:p>
          </p:txBody>
        </p:sp>
        <p:sp>
          <p:nvSpPr>
            <p:cNvPr id="19492" name="Line 60"/>
            <p:cNvSpPr>
              <a:spLocks noChangeShapeType="1"/>
            </p:cNvSpPr>
            <p:nvPr/>
          </p:nvSpPr>
          <p:spPr bwMode="auto">
            <a:xfrm rot="21180000" flipV="1">
              <a:off x="4333" y="726"/>
              <a:ext cx="288" cy="162"/>
            </a:xfrm>
            <a:prstGeom prst="line">
              <a:avLst/>
            </a:prstGeom>
            <a:noFill/>
            <a:ln w="15875">
              <a:solidFill>
                <a:srgbClr val="000000"/>
              </a:solidFill>
              <a:round/>
              <a:headEnd type="triangle" w="sm" len="lg"/>
              <a:tailEnd/>
            </a:ln>
          </p:spPr>
          <p:txBody>
            <a:bodyPr/>
            <a:lstStyle/>
            <a:p>
              <a:endParaRPr lang="zh-CN" altLang="en-US"/>
            </a:p>
          </p:txBody>
        </p:sp>
        <p:sp>
          <p:nvSpPr>
            <p:cNvPr id="19493" name="Line 64"/>
            <p:cNvSpPr>
              <a:spLocks noChangeShapeType="1"/>
            </p:cNvSpPr>
            <p:nvPr/>
          </p:nvSpPr>
          <p:spPr bwMode="auto">
            <a:xfrm flipV="1">
              <a:off x="4377" y="844"/>
              <a:ext cx="362" cy="45"/>
            </a:xfrm>
            <a:prstGeom prst="line">
              <a:avLst/>
            </a:prstGeom>
            <a:noFill/>
            <a:ln w="9525">
              <a:solidFill>
                <a:srgbClr val="000000"/>
              </a:solidFill>
              <a:prstDash val="lgDash"/>
              <a:round/>
              <a:headEnd/>
              <a:tailEnd/>
            </a:ln>
          </p:spPr>
          <p:txBody>
            <a:bodyPr/>
            <a:lstStyle/>
            <a:p>
              <a:endParaRPr lang="zh-CN" altLang="en-US"/>
            </a:p>
          </p:txBody>
        </p:sp>
        <p:sp>
          <p:nvSpPr>
            <p:cNvPr id="19494" name="Line 65"/>
            <p:cNvSpPr>
              <a:spLocks noChangeShapeType="1"/>
            </p:cNvSpPr>
            <p:nvPr/>
          </p:nvSpPr>
          <p:spPr bwMode="auto">
            <a:xfrm flipH="1">
              <a:off x="4714" y="620"/>
              <a:ext cx="228" cy="235"/>
            </a:xfrm>
            <a:prstGeom prst="line">
              <a:avLst/>
            </a:prstGeom>
            <a:noFill/>
            <a:ln w="9525">
              <a:solidFill>
                <a:srgbClr val="000000"/>
              </a:solidFill>
              <a:prstDash val="lgDash"/>
              <a:round/>
              <a:headEnd/>
              <a:tailEnd/>
            </a:ln>
          </p:spPr>
          <p:txBody>
            <a:bodyPr/>
            <a:lstStyle/>
            <a:p>
              <a:endParaRPr lang="zh-CN" altLang="en-US"/>
            </a:p>
          </p:txBody>
        </p:sp>
        <p:sp>
          <p:nvSpPr>
            <p:cNvPr id="19495" name="Line 66"/>
            <p:cNvSpPr>
              <a:spLocks noChangeShapeType="1"/>
            </p:cNvSpPr>
            <p:nvPr/>
          </p:nvSpPr>
          <p:spPr bwMode="auto">
            <a:xfrm rot="-2178819">
              <a:off x="4655" y="687"/>
              <a:ext cx="29" cy="206"/>
            </a:xfrm>
            <a:prstGeom prst="line">
              <a:avLst/>
            </a:prstGeom>
            <a:noFill/>
            <a:ln w="25400">
              <a:solidFill>
                <a:srgbClr val="FF0000"/>
              </a:solidFill>
              <a:round/>
              <a:headEnd/>
              <a:tailEnd type="triangle" w="sm" len="lg"/>
            </a:ln>
          </p:spPr>
          <p:txBody>
            <a:bodyPr/>
            <a:lstStyle/>
            <a:p>
              <a:endParaRPr lang="zh-CN" altLang="en-US"/>
            </a:p>
          </p:txBody>
        </p:sp>
        <p:sp>
          <p:nvSpPr>
            <p:cNvPr id="19496" name="Line 67"/>
            <p:cNvSpPr>
              <a:spLocks noChangeShapeType="1"/>
            </p:cNvSpPr>
            <p:nvPr/>
          </p:nvSpPr>
          <p:spPr bwMode="auto">
            <a:xfrm flipV="1">
              <a:off x="3607" y="715"/>
              <a:ext cx="1000" cy="499"/>
            </a:xfrm>
            <a:prstGeom prst="line">
              <a:avLst/>
            </a:prstGeom>
            <a:noFill/>
            <a:ln w="9525">
              <a:solidFill>
                <a:srgbClr val="000000"/>
              </a:solidFill>
              <a:round/>
              <a:headEnd/>
              <a:tailEnd/>
            </a:ln>
          </p:spPr>
          <p:txBody>
            <a:bodyPr/>
            <a:lstStyle/>
            <a:p>
              <a:endParaRPr lang="zh-CN" altLang="en-US"/>
            </a:p>
          </p:txBody>
        </p:sp>
        <p:sp>
          <p:nvSpPr>
            <p:cNvPr id="19497" name="Line 68"/>
            <p:cNvSpPr>
              <a:spLocks noChangeShapeType="1"/>
            </p:cNvSpPr>
            <p:nvPr/>
          </p:nvSpPr>
          <p:spPr bwMode="auto">
            <a:xfrm flipV="1">
              <a:off x="3607" y="988"/>
              <a:ext cx="444" cy="222"/>
            </a:xfrm>
            <a:prstGeom prst="line">
              <a:avLst/>
            </a:prstGeom>
            <a:noFill/>
            <a:ln w="9525">
              <a:solidFill>
                <a:srgbClr val="000000"/>
              </a:solidFill>
              <a:round/>
              <a:headEnd/>
              <a:tailEnd type="triangle" w="sm" len="lg"/>
            </a:ln>
          </p:spPr>
          <p:txBody>
            <a:bodyPr/>
            <a:lstStyle/>
            <a:p>
              <a:endParaRPr lang="zh-CN" altLang="en-US"/>
            </a:p>
          </p:txBody>
        </p:sp>
        <p:sp>
          <p:nvSpPr>
            <p:cNvPr id="19498" name="Line 69"/>
            <p:cNvSpPr>
              <a:spLocks noChangeShapeType="1"/>
            </p:cNvSpPr>
            <p:nvPr/>
          </p:nvSpPr>
          <p:spPr bwMode="auto">
            <a:xfrm flipV="1">
              <a:off x="3607" y="963"/>
              <a:ext cx="0" cy="312"/>
            </a:xfrm>
            <a:prstGeom prst="line">
              <a:avLst/>
            </a:prstGeom>
            <a:noFill/>
            <a:ln w="9525">
              <a:solidFill>
                <a:srgbClr val="000000"/>
              </a:solidFill>
              <a:round/>
              <a:headEnd/>
              <a:tailEnd type="stealth" w="sm" len="lg"/>
            </a:ln>
          </p:spPr>
          <p:txBody>
            <a:bodyPr/>
            <a:lstStyle/>
            <a:p>
              <a:endParaRPr lang="zh-CN" altLang="en-US"/>
            </a:p>
          </p:txBody>
        </p:sp>
        <p:sp>
          <p:nvSpPr>
            <p:cNvPr id="19499" name="Line 73"/>
            <p:cNvSpPr>
              <a:spLocks noChangeShapeType="1"/>
            </p:cNvSpPr>
            <p:nvPr/>
          </p:nvSpPr>
          <p:spPr bwMode="auto">
            <a:xfrm flipH="1">
              <a:off x="3385" y="951"/>
              <a:ext cx="167" cy="0"/>
            </a:xfrm>
            <a:prstGeom prst="line">
              <a:avLst/>
            </a:prstGeom>
            <a:noFill/>
            <a:ln w="9525">
              <a:solidFill>
                <a:srgbClr val="000000"/>
              </a:solidFill>
              <a:round/>
              <a:headEnd/>
              <a:tailEnd/>
            </a:ln>
          </p:spPr>
          <p:txBody>
            <a:bodyPr/>
            <a:lstStyle/>
            <a:p>
              <a:endParaRPr lang="zh-CN" altLang="en-US"/>
            </a:p>
          </p:txBody>
        </p:sp>
        <p:sp>
          <p:nvSpPr>
            <p:cNvPr id="19500" name="Line 74"/>
            <p:cNvSpPr>
              <a:spLocks noChangeShapeType="1"/>
            </p:cNvSpPr>
            <p:nvPr/>
          </p:nvSpPr>
          <p:spPr bwMode="auto">
            <a:xfrm flipH="1">
              <a:off x="3389" y="1457"/>
              <a:ext cx="166" cy="0"/>
            </a:xfrm>
            <a:prstGeom prst="line">
              <a:avLst/>
            </a:prstGeom>
            <a:noFill/>
            <a:ln w="9525">
              <a:solidFill>
                <a:srgbClr val="000000"/>
              </a:solidFill>
              <a:round/>
              <a:headEnd/>
              <a:tailEnd/>
            </a:ln>
          </p:spPr>
          <p:txBody>
            <a:bodyPr/>
            <a:lstStyle/>
            <a:p>
              <a:endParaRPr lang="zh-CN" altLang="en-US"/>
            </a:p>
          </p:txBody>
        </p:sp>
        <p:sp>
          <p:nvSpPr>
            <p:cNvPr id="19501" name="Line 75"/>
            <p:cNvSpPr>
              <a:spLocks noChangeShapeType="1"/>
            </p:cNvSpPr>
            <p:nvPr/>
          </p:nvSpPr>
          <p:spPr bwMode="auto">
            <a:xfrm>
              <a:off x="3493" y="932"/>
              <a:ext cx="0" cy="522"/>
            </a:xfrm>
            <a:prstGeom prst="line">
              <a:avLst/>
            </a:prstGeom>
            <a:noFill/>
            <a:ln w="9525">
              <a:solidFill>
                <a:srgbClr val="000000"/>
              </a:solidFill>
              <a:round/>
              <a:headEnd type="triangle" w="sm" len="med"/>
              <a:tailEnd type="triangle" w="sm" len="med"/>
            </a:ln>
          </p:spPr>
          <p:txBody>
            <a:bodyPr/>
            <a:lstStyle/>
            <a:p>
              <a:endParaRPr lang="zh-CN" altLang="en-US"/>
            </a:p>
          </p:txBody>
        </p:sp>
        <p:sp>
          <p:nvSpPr>
            <p:cNvPr id="19502" name="Arc 78"/>
            <p:cNvSpPr>
              <a:spLocks/>
            </p:cNvSpPr>
            <p:nvPr/>
          </p:nvSpPr>
          <p:spPr bwMode="auto">
            <a:xfrm>
              <a:off x="3607" y="1119"/>
              <a:ext cx="56" cy="63"/>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00"/>
              </a:solidFill>
              <a:round/>
              <a:headEnd/>
              <a:tailEnd/>
            </a:ln>
          </p:spPr>
          <p:txBody>
            <a:bodyPr/>
            <a:lstStyle/>
            <a:p>
              <a:endParaRPr lang="zh-CN" altLang="en-US">
                <a:ea typeface="黑体" pitchFamily="49" charset="-122"/>
              </a:endParaRPr>
            </a:p>
          </p:txBody>
        </p:sp>
        <p:sp>
          <p:nvSpPr>
            <p:cNvPr id="19503" name="Text Box 81"/>
            <p:cNvSpPr txBox="1">
              <a:spLocks noChangeArrowheads="1"/>
            </p:cNvSpPr>
            <p:nvPr/>
          </p:nvSpPr>
          <p:spPr bwMode="auto">
            <a:xfrm>
              <a:off x="3560" y="662"/>
              <a:ext cx="319" cy="187"/>
            </a:xfrm>
            <a:prstGeom prst="rect">
              <a:avLst/>
            </a:prstGeom>
            <a:noFill/>
            <a:ln w="9525">
              <a:noFill/>
              <a:miter lim="800000"/>
              <a:headEnd/>
              <a:tailEnd/>
            </a:ln>
          </p:spPr>
          <p:txBody>
            <a:bodyPr/>
            <a:lstStyle/>
            <a:p>
              <a:pPr algn="just"/>
              <a:r>
                <a:rPr lang="en-US" altLang="zh-CN" sz="2000" b="1" i="1">
                  <a:solidFill>
                    <a:schemeClr val="tx1"/>
                  </a:solidFill>
                </a:rPr>
                <a:t>+</a:t>
              </a:r>
              <a:r>
                <a:rPr lang="en-US" altLang="zh-CN" sz="2000" b="1" i="1">
                  <a:solidFill>
                    <a:srgbClr val="FF0000"/>
                  </a:solidFill>
                </a:rPr>
                <a:t>q</a:t>
              </a:r>
              <a:endParaRPr lang="en-US" altLang="zh-CN" sz="2000" b="1">
                <a:solidFill>
                  <a:srgbClr val="FF0000"/>
                </a:solidFill>
                <a:ea typeface="幼圆" pitchFamily="49" charset="-122"/>
              </a:endParaRPr>
            </a:p>
          </p:txBody>
        </p:sp>
        <p:sp>
          <p:nvSpPr>
            <p:cNvPr id="19504" name="Text Box 84"/>
            <p:cNvSpPr txBox="1">
              <a:spLocks noChangeArrowheads="1"/>
            </p:cNvSpPr>
            <p:nvPr/>
          </p:nvSpPr>
          <p:spPr bwMode="auto">
            <a:xfrm>
              <a:off x="3469" y="1932"/>
              <a:ext cx="1361" cy="187"/>
            </a:xfrm>
            <a:prstGeom prst="rect">
              <a:avLst/>
            </a:prstGeom>
            <a:noFill/>
            <a:ln w="9525">
              <a:noFill/>
              <a:miter lim="800000"/>
              <a:headEnd/>
              <a:tailEnd/>
            </a:ln>
          </p:spPr>
          <p:txBody>
            <a:bodyPr/>
            <a:lstStyle/>
            <a:p>
              <a:pPr algn="ctr"/>
              <a:r>
                <a:rPr lang="zh-CN" altLang="en-US" sz="1800" b="1">
                  <a:solidFill>
                    <a:srgbClr val="006600"/>
                  </a:solidFill>
                  <a:latin typeface="华文楷体"/>
                  <a:ea typeface="华文楷体"/>
                  <a:cs typeface="华文楷体"/>
                </a:rPr>
                <a:t>电偶极子</a:t>
              </a:r>
            </a:p>
          </p:txBody>
        </p:sp>
        <p:sp>
          <p:nvSpPr>
            <p:cNvPr id="19505" name="Text Box 87"/>
            <p:cNvSpPr txBox="1">
              <a:spLocks noChangeArrowheads="1"/>
            </p:cNvSpPr>
            <p:nvPr/>
          </p:nvSpPr>
          <p:spPr bwMode="auto">
            <a:xfrm>
              <a:off x="3590" y="390"/>
              <a:ext cx="272" cy="272"/>
            </a:xfrm>
            <a:prstGeom prst="rect">
              <a:avLst/>
            </a:prstGeom>
            <a:noFill/>
            <a:ln w="9525">
              <a:noFill/>
              <a:miter lim="800000"/>
              <a:headEnd/>
              <a:tailEnd/>
            </a:ln>
          </p:spPr>
          <p:txBody>
            <a:bodyPr/>
            <a:lstStyle/>
            <a:p>
              <a:pPr algn="just"/>
              <a:r>
                <a:rPr lang="en-US" altLang="zh-CN" b="1">
                  <a:solidFill>
                    <a:srgbClr val="FF0000"/>
                  </a:solidFill>
                </a:rPr>
                <a:t>z</a:t>
              </a:r>
              <a:endParaRPr lang="en-US" altLang="zh-CN" b="1">
                <a:solidFill>
                  <a:srgbClr val="FF0000"/>
                </a:solidFill>
                <a:ea typeface="幼圆" pitchFamily="49" charset="-122"/>
              </a:endParaRPr>
            </a:p>
          </p:txBody>
        </p:sp>
        <p:sp>
          <p:nvSpPr>
            <p:cNvPr id="19506" name="Line 90"/>
            <p:cNvSpPr>
              <a:spLocks noChangeShapeType="1"/>
            </p:cNvSpPr>
            <p:nvPr/>
          </p:nvSpPr>
          <p:spPr bwMode="auto">
            <a:xfrm flipH="1" flipV="1">
              <a:off x="3605" y="526"/>
              <a:ext cx="2" cy="1394"/>
            </a:xfrm>
            <a:prstGeom prst="line">
              <a:avLst/>
            </a:prstGeom>
            <a:noFill/>
            <a:ln w="25400">
              <a:solidFill>
                <a:srgbClr val="0000FF"/>
              </a:solidFill>
              <a:round/>
              <a:headEnd/>
              <a:tailEnd type="triangle" w="sm" len="lg"/>
            </a:ln>
          </p:spPr>
          <p:txBody>
            <a:bodyPr/>
            <a:lstStyle/>
            <a:p>
              <a:endParaRPr lang="zh-CN" altLang="en-US"/>
            </a:p>
          </p:txBody>
        </p:sp>
        <p:sp>
          <p:nvSpPr>
            <p:cNvPr id="19507" name="Oval 91"/>
            <p:cNvSpPr>
              <a:spLocks noChangeArrowheads="1"/>
            </p:cNvSpPr>
            <p:nvPr/>
          </p:nvSpPr>
          <p:spPr bwMode="auto">
            <a:xfrm>
              <a:off x="3536" y="889"/>
              <a:ext cx="136" cy="136"/>
            </a:xfrm>
            <a:prstGeom prst="ellipse">
              <a:avLst/>
            </a:prstGeom>
            <a:gradFill rotWithShape="1">
              <a:gsLst>
                <a:gs pos="0">
                  <a:srgbClr val="5C2500"/>
                </a:gs>
                <a:gs pos="100000">
                  <a:srgbClr val="FF6600"/>
                </a:gs>
              </a:gsLst>
              <a:lin ang="18900000" scaled="1"/>
            </a:gradFill>
            <a:ln w="9525">
              <a:noFill/>
              <a:round/>
              <a:headEnd/>
              <a:tailEnd/>
            </a:ln>
          </p:spPr>
          <p:txBody>
            <a:bodyPr wrap="none" anchor="ctr">
              <a:spAutoFit/>
            </a:bodyPr>
            <a:lstStyle/>
            <a:p>
              <a:endParaRPr lang="zh-CN" altLang="en-US">
                <a:ea typeface="黑体" pitchFamily="49" charset="-122"/>
              </a:endParaRPr>
            </a:p>
          </p:txBody>
        </p:sp>
        <p:sp>
          <p:nvSpPr>
            <p:cNvPr id="570460" name="Oval 92"/>
            <p:cNvSpPr>
              <a:spLocks noChangeArrowheads="1"/>
            </p:cNvSpPr>
            <p:nvPr/>
          </p:nvSpPr>
          <p:spPr bwMode="auto">
            <a:xfrm>
              <a:off x="3536" y="1388"/>
              <a:ext cx="136" cy="136"/>
            </a:xfrm>
            <a:prstGeom prst="ellipse">
              <a:avLst/>
            </a:prstGeom>
            <a:gradFill rotWithShape="1">
              <a:gsLst>
                <a:gs pos="0">
                  <a:schemeClr val="hlink">
                    <a:gamma/>
                    <a:shade val="36078"/>
                    <a:invGamma/>
                  </a:schemeClr>
                </a:gs>
                <a:gs pos="100000">
                  <a:schemeClr val="hlink"/>
                </a:gs>
              </a:gsLst>
              <a:lin ang="18900000" scaled="1"/>
            </a:gradFill>
            <a:ln w="9525">
              <a:noFill/>
              <a:round/>
              <a:headEnd/>
              <a:tailEnd/>
            </a:ln>
            <a:effectLst/>
          </p:spPr>
          <p:txBody>
            <a:bodyPr wrap="none" anchor="ctr">
              <a:spAutoFit/>
            </a:bodyPr>
            <a:lstStyle/>
            <a:p>
              <a:pPr>
                <a:defRPr/>
              </a:pPr>
              <a:endParaRPr lang="zh-CN" altLang="en-US">
                <a:ea typeface="黑体" pitchFamily="49" charset="-122"/>
              </a:endParaRPr>
            </a:p>
          </p:txBody>
        </p:sp>
        <p:sp>
          <p:nvSpPr>
            <p:cNvPr id="19509" name="Text Box 94"/>
            <p:cNvSpPr txBox="1">
              <a:spLocks noChangeArrowheads="1"/>
            </p:cNvSpPr>
            <p:nvPr/>
          </p:nvSpPr>
          <p:spPr bwMode="auto">
            <a:xfrm>
              <a:off x="3560" y="1071"/>
              <a:ext cx="272" cy="272"/>
            </a:xfrm>
            <a:prstGeom prst="rect">
              <a:avLst/>
            </a:prstGeom>
            <a:noFill/>
            <a:ln w="9525">
              <a:noFill/>
              <a:miter lim="800000"/>
              <a:headEnd/>
              <a:tailEnd/>
            </a:ln>
          </p:spPr>
          <p:txBody>
            <a:bodyPr/>
            <a:lstStyle/>
            <a:p>
              <a:pPr algn="just"/>
              <a:r>
                <a:rPr lang="en-US" altLang="zh-CN" b="1">
                  <a:solidFill>
                    <a:srgbClr val="FF0000"/>
                  </a:solidFill>
                </a:rPr>
                <a:t>o</a:t>
              </a:r>
              <a:endParaRPr lang="en-US" altLang="zh-CN" b="1">
                <a:solidFill>
                  <a:srgbClr val="FF0000"/>
                </a:solidFill>
                <a:ea typeface="幼圆" pitchFamily="49" charset="-122"/>
              </a:endParaRPr>
            </a:p>
          </p:txBody>
        </p:sp>
        <p:sp>
          <p:nvSpPr>
            <p:cNvPr id="19510" name="Text Box 95"/>
            <p:cNvSpPr txBox="1">
              <a:spLocks noChangeArrowheads="1"/>
            </p:cNvSpPr>
            <p:nvPr/>
          </p:nvSpPr>
          <p:spPr bwMode="auto">
            <a:xfrm>
              <a:off x="3352" y="1070"/>
              <a:ext cx="272" cy="272"/>
            </a:xfrm>
            <a:prstGeom prst="rect">
              <a:avLst/>
            </a:prstGeom>
            <a:noFill/>
            <a:ln w="9525">
              <a:noFill/>
              <a:miter lim="800000"/>
              <a:headEnd/>
              <a:tailEnd/>
            </a:ln>
          </p:spPr>
          <p:txBody>
            <a:bodyPr/>
            <a:lstStyle/>
            <a:p>
              <a:pPr algn="just"/>
              <a:r>
                <a:rPr lang="en-US" altLang="zh-CN" b="1" i="1">
                  <a:solidFill>
                    <a:srgbClr val="FF0000"/>
                  </a:solidFill>
                </a:rPr>
                <a:t>l</a:t>
              </a:r>
              <a:endParaRPr lang="en-US" altLang="zh-CN" b="1" i="1">
                <a:solidFill>
                  <a:srgbClr val="FF0000"/>
                </a:solidFill>
                <a:ea typeface="幼圆" pitchFamily="49" charset="-122"/>
              </a:endParaRPr>
            </a:p>
          </p:txBody>
        </p:sp>
        <p:sp>
          <p:nvSpPr>
            <p:cNvPr id="19511" name="Line 98"/>
            <p:cNvSpPr>
              <a:spLocks noChangeShapeType="1"/>
            </p:cNvSpPr>
            <p:nvPr/>
          </p:nvSpPr>
          <p:spPr bwMode="auto">
            <a:xfrm>
              <a:off x="3568" y="1455"/>
              <a:ext cx="68" cy="0"/>
            </a:xfrm>
            <a:prstGeom prst="line">
              <a:avLst/>
            </a:prstGeom>
            <a:noFill/>
            <a:ln w="22225">
              <a:solidFill>
                <a:schemeClr val="bg1"/>
              </a:solidFill>
              <a:round/>
              <a:headEnd/>
              <a:tailEnd/>
            </a:ln>
          </p:spPr>
          <p:txBody>
            <a:bodyPr>
              <a:spAutoFit/>
            </a:bodyPr>
            <a:lstStyle/>
            <a:p>
              <a:endParaRPr lang="zh-CN" altLang="en-US"/>
            </a:p>
          </p:txBody>
        </p:sp>
        <p:grpSp>
          <p:nvGrpSpPr>
            <p:cNvPr id="19512" name="Group 101"/>
            <p:cNvGrpSpPr>
              <a:grpSpLocks/>
            </p:cNvGrpSpPr>
            <p:nvPr/>
          </p:nvGrpSpPr>
          <p:grpSpPr bwMode="auto">
            <a:xfrm>
              <a:off x="3568" y="918"/>
              <a:ext cx="68" cy="68"/>
              <a:chOff x="2661" y="3323"/>
              <a:chExt cx="68" cy="68"/>
            </a:xfrm>
          </p:grpSpPr>
          <p:sp>
            <p:nvSpPr>
              <p:cNvPr id="19514" name="Line 99"/>
              <p:cNvSpPr>
                <a:spLocks noChangeShapeType="1"/>
              </p:cNvSpPr>
              <p:nvPr/>
            </p:nvSpPr>
            <p:spPr bwMode="auto">
              <a:xfrm>
                <a:off x="2661" y="3361"/>
                <a:ext cx="68" cy="0"/>
              </a:xfrm>
              <a:prstGeom prst="line">
                <a:avLst/>
              </a:prstGeom>
              <a:noFill/>
              <a:ln w="22225">
                <a:solidFill>
                  <a:schemeClr val="bg1"/>
                </a:solidFill>
                <a:round/>
                <a:headEnd/>
                <a:tailEnd/>
              </a:ln>
            </p:spPr>
            <p:txBody>
              <a:bodyPr>
                <a:spAutoFit/>
              </a:bodyPr>
              <a:lstStyle/>
              <a:p>
                <a:endParaRPr lang="zh-CN" altLang="en-US"/>
              </a:p>
            </p:txBody>
          </p:sp>
          <p:sp>
            <p:nvSpPr>
              <p:cNvPr id="19515" name="Line 100"/>
              <p:cNvSpPr>
                <a:spLocks noChangeShapeType="1"/>
              </p:cNvSpPr>
              <p:nvPr/>
            </p:nvSpPr>
            <p:spPr bwMode="auto">
              <a:xfrm rot="5400000">
                <a:off x="2662" y="3357"/>
                <a:ext cx="68" cy="0"/>
              </a:xfrm>
              <a:prstGeom prst="line">
                <a:avLst/>
              </a:prstGeom>
              <a:noFill/>
              <a:ln w="22225">
                <a:solidFill>
                  <a:schemeClr val="bg1"/>
                </a:solidFill>
                <a:round/>
                <a:headEnd/>
                <a:tailEnd/>
              </a:ln>
            </p:spPr>
            <p:txBody>
              <a:bodyPr>
                <a:spAutoFit/>
              </a:bodyPr>
              <a:lstStyle/>
              <a:p>
                <a:endParaRPr lang="zh-CN" altLang="en-US"/>
              </a:p>
            </p:txBody>
          </p:sp>
        </p:grpSp>
        <p:sp>
          <p:nvSpPr>
            <p:cNvPr id="19513" name="Text Box 102"/>
            <p:cNvSpPr txBox="1">
              <a:spLocks noChangeArrowheads="1"/>
            </p:cNvSpPr>
            <p:nvPr/>
          </p:nvSpPr>
          <p:spPr bwMode="auto">
            <a:xfrm>
              <a:off x="3547" y="1428"/>
              <a:ext cx="409" cy="187"/>
            </a:xfrm>
            <a:prstGeom prst="rect">
              <a:avLst/>
            </a:prstGeom>
            <a:noFill/>
            <a:ln w="9525">
              <a:noFill/>
              <a:miter lim="800000"/>
              <a:headEnd/>
              <a:tailEnd/>
            </a:ln>
          </p:spPr>
          <p:txBody>
            <a:bodyPr/>
            <a:lstStyle/>
            <a:p>
              <a:pPr algn="just"/>
              <a:r>
                <a:rPr lang="zh-CN" altLang="en-US" sz="1400" b="1" i="1">
                  <a:solidFill>
                    <a:srgbClr val="FF0000"/>
                  </a:solidFill>
                </a:rPr>
                <a:t>－</a:t>
              </a:r>
              <a:r>
                <a:rPr lang="en-US" altLang="zh-CN" sz="2000" b="1" i="1">
                  <a:solidFill>
                    <a:srgbClr val="FF0000"/>
                  </a:solidFill>
                </a:rPr>
                <a:t>q</a:t>
              </a:r>
              <a:endParaRPr lang="en-US" altLang="zh-CN" sz="2000" b="1">
                <a:solidFill>
                  <a:srgbClr val="FF0000"/>
                </a:solidFill>
                <a:ea typeface="幼圆" pitchFamily="49" charset="-122"/>
              </a:endParaRPr>
            </a:p>
          </p:txBody>
        </p:sp>
      </p:grpSp>
      <p:grpSp>
        <p:nvGrpSpPr>
          <p:cNvPr id="19468" name="Group 158"/>
          <p:cNvGrpSpPr>
            <a:grpSpLocks/>
          </p:cNvGrpSpPr>
          <p:nvPr/>
        </p:nvGrpSpPr>
        <p:grpSpPr bwMode="auto">
          <a:xfrm>
            <a:off x="5457825" y="2701925"/>
            <a:ext cx="2974975" cy="3087688"/>
            <a:chOff x="748" y="1842"/>
            <a:chExt cx="2188" cy="2223"/>
          </a:xfrm>
        </p:grpSpPr>
        <p:grpSp>
          <p:nvGrpSpPr>
            <p:cNvPr id="19470" name="Group 147"/>
            <p:cNvGrpSpPr>
              <a:grpSpLocks/>
            </p:cNvGrpSpPr>
            <p:nvPr/>
          </p:nvGrpSpPr>
          <p:grpSpPr bwMode="auto">
            <a:xfrm>
              <a:off x="748" y="1842"/>
              <a:ext cx="2132" cy="2018"/>
              <a:chOff x="748" y="1888"/>
              <a:chExt cx="2066" cy="2018"/>
            </a:xfrm>
          </p:grpSpPr>
          <p:graphicFrame>
            <p:nvGraphicFramePr>
              <p:cNvPr id="19459" name="Object 3"/>
              <p:cNvGraphicFramePr>
                <a:graphicFrameLocks noChangeAspect="1"/>
              </p:cNvGraphicFramePr>
              <p:nvPr/>
            </p:nvGraphicFramePr>
            <p:xfrm>
              <a:off x="748" y="1888"/>
              <a:ext cx="2066" cy="2018"/>
            </p:xfrm>
            <a:graphic>
              <a:graphicData uri="http://schemas.openxmlformats.org/presentationml/2006/ole">
                <p:oleObj spid="_x0000_s19459" name="位图图像" r:id="rId8" imgW="2316681" imgH="2270957" progId="PBrush">
                  <p:embed/>
                </p:oleObj>
              </a:graphicData>
            </a:graphic>
          </p:graphicFrame>
          <p:grpSp>
            <p:nvGrpSpPr>
              <p:cNvPr id="19480" name="Group 143"/>
              <p:cNvGrpSpPr>
                <a:grpSpLocks/>
              </p:cNvGrpSpPr>
              <p:nvPr/>
            </p:nvGrpSpPr>
            <p:grpSpPr bwMode="auto">
              <a:xfrm>
                <a:off x="1693" y="2878"/>
                <a:ext cx="136" cy="136"/>
                <a:chOff x="3990" y="3203"/>
                <a:chExt cx="136" cy="136"/>
              </a:xfrm>
            </p:grpSpPr>
            <p:sp>
              <p:nvSpPr>
                <p:cNvPr id="570503" name="Oval 135"/>
                <p:cNvSpPr>
                  <a:spLocks noChangeArrowheads="1"/>
                </p:cNvSpPr>
                <p:nvPr/>
              </p:nvSpPr>
              <p:spPr bwMode="auto">
                <a:xfrm>
                  <a:off x="4000" y="3203"/>
                  <a:ext cx="137" cy="136"/>
                </a:xfrm>
                <a:prstGeom prst="ellipse">
                  <a:avLst/>
                </a:prstGeom>
                <a:gradFill rotWithShape="1">
                  <a:gsLst>
                    <a:gs pos="0">
                      <a:schemeClr val="hlink">
                        <a:gamma/>
                        <a:shade val="36078"/>
                        <a:invGamma/>
                      </a:schemeClr>
                    </a:gs>
                    <a:gs pos="100000">
                      <a:schemeClr val="hlink"/>
                    </a:gs>
                  </a:gsLst>
                  <a:lin ang="18900000" scaled="1"/>
                </a:gradFill>
                <a:ln w="9525">
                  <a:noFill/>
                  <a:round/>
                  <a:headEnd/>
                  <a:tailEnd/>
                </a:ln>
                <a:effectLst/>
              </p:spPr>
              <p:txBody>
                <a:bodyPr wrap="none" anchor="ctr">
                  <a:spAutoFit/>
                </a:bodyPr>
                <a:lstStyle/>
                <a:p>
                  <a:pPr>
                    <a:defRPr/>
                  </a:pPr>
                  <a:endParaRPr lang="zh-CN" altLang="en-US">
                    <a:ea typeface="黑体" pitchFamily="49" charset="-122"/>
                  </a:endParaRPr>
                </a:p>
              </p:txBody>
            </p:sp>
            <p:sp>
              <p:nvSpPr>
                <p:cNvPr id="19487" name="Line 138"/>
                <p:cNvSpPr>
                  <a:spLocks noChangeShapeType="1"/>
                </p:cNvSpPr>
                <p:nvPr/>
              </p:nvSpPr>
              <p:spPr bwMode="auto">
                <a:xfrm>
                  <a:off x="4022" y="3270"/>
                  <a:ext cx="68" cy="0"/>
                </a:xfrm>
                <a:prstGeom prst="line">
                  <a:avLst/>
                </a:prstGeom>
                <a:noFill/>
                <a:ln w="22225">
                  <a:solidFill>
                    <a:schemeClr val="bg1"/>
                  </a:solidFill>
                  <a:round/>
                  <a:headEnd/>
                  <a:tailEnd/>
                </a:ln>
              </p:spPr>
              <p:txBody>
                <a:bodyPr>
                  <a:spAutoFit/>
                </a:bodyPr>
                <a:lstStyle/>
                <a:p>
                  <a:endParaRPr lang="zh-CN" altLang="en-US"/>
                </a:p>
              </p:txBody>
            </p:sp>
          </p:grpSp>
          <p:grpSp>
            <p:nvGrpSpPr>
              <p:cNvPr id="19481" name="Group 144"/>
              <p:cNvGrpSpPr>
                <a:grpSpLocks/>
              </p:cNvGrpSpPr>
              <p:nvPr/>
            </p:nvGrpSpPr>
            <p:grpSpPr bwMode="auto">
              <a:xfrm>
                <a:off x="1693" y="2696"/>
                <a:ext cx="136" cy="136"/>
                <a:chOff x="3990" y="2704"/>
                <a:chExt cx="136" cy="136"/>
              </a:xfrm>
            </p:grpSpPr>
            <p:sp>
              <p:nvSpPr>
                <p:cNvPr id="19482" name="Oval 134"/>
                <p:cNvSpPr>
                  <a:spLocks noChangeArrowheads="1"/>
                </p:cNvSpPr>
                <p:nvPr/>
              </p:nvSpPr>
              <p:spPr bwMode="auto">
                <a:xfrm>
                  <a:off x="3990" y="2704"/>
                  <a:ext cx="136" cy="136"/>
                </a:xfrm>
                <a:prstGeom prst="ellipse">
                  <a:avLst/>
                </a:prstGeom>
                <a:gradFill rotWithShape="1">
                  <a:gsLst>
                    <a:gs pos="0">
                      <a:srgbClr val="5C2500"/>
                    </a:gs>
                    <a:gs pos="100000">
                      <a:srgbClr val="FF6600"/>
                    </a:gs>
                  </a:gsLst>
                  <a:lin ang="18900000" scaled="1"/>
                </a:gradFill>
                <a:ln w="9525">
                  <a:noFill/>
                  <a:round/>
                  <a:headEnd/>
                  <a:tailEnd/>
                </a:ln>
              </p:spPr>
              <p:txBody>
                <a:bodyPr wrap="none" anchor="ctr">
                  <a:spAutoFit/>
                </a:bodyPr>
                <a:lstStyle/>
                <a:p>
                  <a:endParaRPr lang="zh-CN" altLang="en-US">
                    <a:ea typeface="黑体" pitchFamily="49" charset="-122"/>
                  </a:endParaRPr>
                </a:p>
              </p:txBody>
            </p:sp>
            <p:grpSp>
              <p:nvGrpSpPr>
                <p:cNvPr id="19483" name="Group 139"/>
                <p:cNvGrpSpPr>
                  <a:grpSpLocks/>
                </p:cNvGrpSpPr>
                <p:nvPr/>
              </p:nvGrpSpPr>
              <p:grpSpPr bwMode="auto">
                <a:xfrm>
                  <a:off x="4022" y="2733"/>
                  <a:ext cx="68" cy="68"/>
                  <a:chOff x="2661" y="3323"/>
                  <a:chExt cx="68" cy="68"/>
                </a:xfrm>
              </p:grpSpPr>
              <p:sp>
                <p:nvSpPr>
                  <p:cNvPr id="19484" name="Line 140"/>
                  <p:cNvSpPr>
                    <a:spLocks noChangeShapeType="1"/>
                  </p:cNvSpPr>
                  <p:nvPr/>
                </p:nvSpPr>
                <p:spPr bwMode="auto">
                  <a:xfrm>
                    <a:off x="2661" y="3361"/>
                    <a:ext cx="68" cy="0"/>
                  </a:xfrm>
                  <a:prstGeom prst="line">
                    <a:avLst/>
                  </a:prstGeom>
                  <a:noFill/>
                  <a:ln w="22225">
                    <a:solidFill>
                      <a:schemeClr val="bg1"/>
                    </a:solidFill>
                    <a:round/>
                    <a:headEnd/>
                    <a:tailEnd/>
                  </a:ln>
                </p:spPr>
                <p:txBody>
                  <a:bodyPr>
                    <a:spAutoFit/>
                  </a:bodyPr>
                  <a:lstStyle/>
                  <a:p>
                    <a:endParaRPr lang="zh-CN" altLang="en-US"/>
                  </a:p>
                </p:txBody>
              </p:sp>
              <p:sp>
                <p:nvSpPr>
                  <p:cNvPr id="19485" name="Line 141"/>
                  <p:cNvSpPr>
                    <a:spLocks noChangeShapeType="1"/>
                  </p:cNvSpPr>
                  <p:nvPr/>
                </p:nvSpPr>
                <p:spPr bwMode="auto">
                  <a:xfrm rot="5400000">
                    <a:off x="2662" y="3357"/>
                    <a:ext cx="68" cy="0"/>
                  </a:xfrm>
                  <a:prstGeom prst="line">
                    <a:avLst/>
                  </a:prstGeom>
                  <a:noFill/>
                  <a:ln w="22225">
                    <a:solidFill>
                      <a:schemeClr val="bg1"/>
                    </a:solidFill>
                    <a:round/>
                    <a:headEnd/>
                    <a:tailEnd/>
                  </a:ln>
                </p:spPr>
                <p:txBody>
                  <a:bodyPr>
                    <a:spAutoFit/>
                  </a:bodyPr>
                  <a:lstStyle/>
                  <a:p>
                    <a:endParaRPr lang="zh-CN" altLang="en-US"/>
                  </a:p>
                </p:txBody>
              </p:sp>
            </p:grpSp>
          </p:grpSp>
        </p:grpSp>
        <p:sp>
          <p:nvSpPr>
            <p:cNvPr id="19471" name="Text Box 148"/>
            <p:cNvSpPr txBox="1">
              <a:spLocks noChangeArrowheads="1"/>
            </p:cNvSpPr>
            <p:nvPr/>
          </p:nvSpPr>
          <p:spPr bwMode="auto">
            <a:xfrm>
              <a:off x="1111" y="3838"/>
              <a:ext cx="1361" cy="187"/>
            </a:xfrm>
            <a:prstGeom prst="rect">
              <a:avLst/>
            </a:prstGeom>
            <a:noFill/>
            <a:ln w="9525">
              <a:noFill/>
              <a:miter lim="800000"/>
              <a:headEnd/>
              <a:tailEnd/>
            </a:ln>
          </p:spPr>
          <p:txBody>
            <a:bodyPr/>
            <a:lstStyle/>
            <a:p>
              <a:pPr algn="ctr"/>
              <a:r>
                <a:rPr lang="zh-CN" altLang="en-US" sz="1800" b="1">
                  <a:solidFill>
                    <a:srgbClr val="006600"/>
                  </a:solidFill>
                  <a:latin typeface="华文楷体"/>
                  <a:ea typeface="华文楷体"/>
                  <a:cs typeface="华文楷体"/>
                </a:rPr>
                <a:t>电偶极子的场图</a:t>
              </a:r>
            </a:p>
          </p:txBody>
        </p:sp>
        <p:sp>
          <p:nvSpPr>
            <p:cNvPr id="19472" name="Rectangle 149"/>
            <p:cNvSpPr>
              <a:spLocks noChangeArrowheads="1"/>
            </p:cNvSpPr>
            <p:nvPr/>
          </p:nvSpPr>
          <p:spPr bwMode="auto">
            <a:xfrm>
              <a:off x="2246" y="3566"/>
              <a:ext cx="589" cy="227"/>
            </a:xfrm>
            <a:prstGeom prst="rect">
              <a:avLst/>
            </a:prstGeom>
            <a:solidFill>
              <a:schemeClr val="bg1"/>
            </a:solidFill>
            <a:ln w="9525">
              <a:noFill/>
              <a:miter lim="800000"/>
              <a:headEnd/>
              <a:tailEnd/>
            </a:ln>
          </p:spPr>
          <p:txBody>
            <a:bodyPr wrap="none" anchor="ctr">
              <a:spAutoFit/>
            </a:bodyPr>
            <a:lstStyle/>
            <a:p>
              <a:endParaRPr lang="zh-CN" altLang="en-US">
                <a:ea typeface="黑体" pitchFamily="49" charset="-122"/>
              </a:endParaRPr>
            </a:p>
          </p:txBody>
        </p:sp>
        <p:grpSp>
          <p:nvGrpSpPr>
            <p:cNvPr id="19473" name="Group 153"/>
            <p:cNvGrpSpPr>
              <a:grpSpLocks/>
            </p:cNvGrpSpPr>
            <p:nvPr/>
          </p:nvGrpSpPr>
          <p:grpSpPr bwMode="auto">
            <a:xfrm>
              <a:off x="2200" y="3651"/>
              <a:ext cx="736" cy="187"/>
              <a:chOff x="2200" y="3651"/>
              <a:chExt cx="736" cy="187"/>
            </a:xfrm>
          </p:grpSpPr>
          <p:sp>
            <p:nvSpPr>
              <p:cNvPr id="19478" name="Text Box 150"/>
              <p:cNvSpPr txBox="1">
                <a:spLocks noChangeArrowheads="1"/>
              </p:cNvSpPr>
              <p:nvPr/>
            </p:nvSpPr>
            <p:spPr bwMode="auto">
              <a:xfrm>
                <a:off x="2347" y="3651"/>
                <a:ext cx="589" cy="187"/>
              </a:xfrm>
              <a:prstGeom prst="rect">
                <a:avLst/>
              </a:prstGeom>
              <a:noFill/>
              <a:ln w="9525">
                <a:noFill/>
                <a:miter lim="800000"/>
                <a:headEnd/>
                <a:tailEnd/>
              </a:ln>
            </p:spPr>
            <p:txBody>
              <a:bodyPr/>
              <a:lstStyle/>
              <a:p>
                <a:r>
                  <a:rPr lang="zh-CN" altLang="en-US" sz="1400" b="1">
                    <a:solidFill>
                      <a:srgbClr val="0000CC"/>
                    </a:solidFill>
                    <a:ea typeface="黑体" pitchFamily="49" charset="-122"/>
                  </a:rPr>
                  <a:t>等位线</a:t>
                </a:r>
              </a:p>
            </p:txBody>
          </p:sp>
          <p:sp>
            <p:nvSpPr>
              <p:cNvPr id="19479" name="Line 151"/>
              <p:cNvSpPr>
                <a:spLocks noChangeShapeType="1"/>
              </p:cNvSpPr>
              <p:nvPr/>
            </p:nvSpPr>
            <p:spPr bwMode="auto">
              <a:xfrm>
                <a:off x="2200" y="3793"/>
                <a:ext cx="182" cy="0"/>
              </a:xfrm>
              <a:prstGeom prst="line">
                <a:avLst/>
              </a:prstGeom>
              <a:noFill/>
              <a:ln w="22225">
                <a:solidFill>
                  <a:srgbClr val="0000FF"/>
                </a:solidFill>
                <a:prstDash val="sysDot"/>
                <a:round/>
                <a:headEnd/>
                <a:tailEnd/>
              </a:ln>
            </p:spPr>
            <p:txBody>
              <a:bodyPr>
                <a:spAutoFit/>
              </a:bodyPr>
              <a:lstStyle/>
              <a:p>
                <a:endParaRPr lang="zh-CN" altLang="en-US"/>
              </a:p>
            </p:txBody>
          </p:sp>
        </p:grpSp>
        <p:grpSp>
          <p:nvGrpSpPr>
            <p:cNvPr id="19474" name="Group 154"/>
            <p:cNvGrpSpPr>
              <a:grpSpLocks/>
            </p:cNvGrpSpPr>
            <p:nvPr/>
          </p:nvGrpSpPr>
          <p:grpSpPr bwMode="auto">
            <a:xfrm>
              <a:off x="2200" y="3505"/>
              <a:ext cx="736" cy="187"/>
              <a:chOff x="2200" y="3651"/>
              <a:chExt cx="736" cy="187"/>
            </a:xfrm>
          </p:grpSpPr>
          <p:sp>
            <p:nvSpPr>
              <p:cNvPr id="19476" name="Text Box 155"/>
              <p:cNvSpPr txBox="1">
                <a:spLocks noChangeArrowheads="1"/>
              </p:cNvSpPr>
              <p:nvPr/>
            </p:nvSpPr>
            <p:spPr bwMode="auto">
              <a:xfrm>
                <a:off x="2347" y="3651"/>
                <a:ext cx="589" cy="187"/>
              </a:xfrm>
              <a:prstGeom prst="rect">
                <a:avLst/>
              </a:prstGeom>
              <a:noFill/>
              <a:ln w="9525">
                <a:noFill/>
                <a:miter lim="800000"/>
                <a:headEnd/>
                <a:tailEnd/>
              </a:ln>
            </p:spPr>
            <p:txBody>
              <a:bodyPr/>
              <a:lstStyle/>
              <a:p>
                <a:r>
                  <a:rPr lang="zh-CN" altLang="en-US" sz="1400" b="1" dirty="0">
                    <a:solidFill>
                      <a:srgbClr val="FF0000"/>
                    </a:solidFill>
                    <a:ea typeface="黑体" pitchFamily="49" charset="-122"/>
                  </a:rPr>
                  <a:t>电场线</a:t>
                </a:r>
              </a:p>
            </p:txBody>
          </p:sp>
          <p:sp>
            <p:nvSpPr>
              <p:cNvPr id="19477" name="Line 156"/>
              <p:cNvSpPr>
                <a:spLocks noChangeShapeType="1"/>
              </p:cNvSpPr>
              <p:nvPr/>
            </p:nvSpPr>
            <p:spPr bwMode="auto">
              <a:xfrm>
                <a:off x="2200" y="3793"/>
                <a:ext cx="182" cy="0"/>
              </a:xfrm>
              <a:prstGeom prst="line">
                <a:avLst/>
              </a:prstGeom>
              <a:noFill/>
              <a:ln w="22225">
                <a:solidFill>
                  <a:srgbClr val="FF0000"/>
                </a:solidFill>
                <a:round/>
                <a:headEnd/>
                <a:tailEnd/>
              </a:ln>
            </p:spPr>
            <p:txBody>
              <a:bodyPr>
                <a:spAutoFit/>
              </a:bodyPr>
              <a:lstStyle/>
              <a:p>
                <a:endParaRPr lang="zh-CN" altLang="en-US"/>
              </a:p>
            </p:txBody>
          </p:sp>
        </p:grpSp>
        <p:sp>
          <p:nvSpPr>
            <p:cNvPr id="19475" name="Rectangle 157"/>
            <p:cNvSpPr>
              <a:spLocks noChangeArrowheads="1"/>
            </p:cNvSpPr>
            <p:nvPr/>
          </p:nvSpPr>
          <p:spPr bwMode="auto">
            <a:xfrm>
              <a:off x="748" y="1842"/>
              <a:ext cx="2132" cy="2223"/>
            </a:xfrm>
            <a:prstGeom prst="rect">
              <a:avLst/>
            </a:prstGeom>
            <a:noFill/>
            <a:ln w="9525">
              <a:solidFill>
                <a:srgbClr val="FF0000"/>
              </a:solidFill>
              <a:miter lim="800000"/>
              <a:headEnd/>
              <a:tailEnd/>
            </a:ln>
          </p:spPr>
          <p:txBody>
            <a:bodyPr wrap="none" anchor="ctr">
              <a:spAutoFit/>
            </a:bodyPr>
            <a:lstStyle/>
            <a:p>
              <a:endParaRPr lang="zh-CN" altLang="en-US">
                <a:ea typeface="黑体" pitchFamily="49" charset="-122"/>
              </a:endParaRPr>
            </a:p>
          </p:txBody>
        </p:sp>
      </p:grpSp>
      <p:sp>
        <p:nvSpPr>
          <p:cNvPr id="19469" name="Rectangle 159"/>
          <p:cNvSpPr>
            <a:spLocks noChangeArrowheads="1"/>
          </p:cNvSpPr>
          <p:nvPr/>
        </p:nvSpPr>
        <p:spPr bwMode="auto">
          <a:xfrm>
            <a:off x="250825" y="920750"/>
            <a:ext cx="8713788" cy="892175"/>
          </a:xfrm>
          <a:prstGeom prst="rect">
            <a:avLst/>
          </a:prstGeom>
          <a:noFill/>
          <a:ln w="9525">
            <a:noFill/>
            <a:miter lim="800000"/>
            <a:headEnd/>
            <a:tailEnd/>
          </a:ln>
        </p:spPr>
        <p:txBody>
          <a:bodyPr anchor="ctr">
            <a:spAutoFit/>
          </a:bodyPr>
          <a:lstStyle/>
          <a:p>
            <a:pPr fontAlgn="ctr">
              <a:lnSpc>
                <a:spcPct val="130000"/>
              </a:lnSpc>
            </a:pPr>
            <a:r>
              <a:rPr lang="en-US" altLang="zh-CN" sz="2000" b="1" dirty="0">
                <a:solidFill>
                  <a:srgbClr val="0000CC"/>
                </a:solidFill>
                <a:latin typeface="楷体_GB2312"/>
                <a:ea typeface="黑体" pitchFamily="49" charset="-122"/>
                <a:cs typeface="Times New Roman" pitchFamily="18" charset="0"/>
              </a:rPr>
              <a:t>    </a:t>
            </a:r>
            <a:r>
              <a:rPr lang="zh-CN" altLang="en-US" sz="2000" b="1" dirty="0">
                <a:solidFill>
                  <a:srgbClr val="0000CC"/>
                </a:solidFill>
                <a:latin typeface="楷体_GB2312"/>
                <a:ea typeface="黑体" pitchFamily="49" charset="-122"/>
                <a:cs typeface="Times New Roman" pitchFamily="18" charset="0"/>
              </a:rPr>
              <a:t>电偶极子是由</a:t>
            </a:r>
            <a:r>
              <a:rPr lang="zh-CN" altLang="en-US" sz="2000" b="1" dirty="0">
                <a:solidFill>
                  <a:srgbClr val="FF3399"/>
                </a:solidFill>
                <a:latin typeface="楷体_GB2312"/>
                <a:ea typeface="黑体" pitchFamily="49" charset="-122"/>
                <a:cs typeface="Times New Roman" pitchFamily="18" charset="0"/>
              </a:rPr>
              <a:t>相距很近、带等值异号的两个点电荷</a:t>
            </a:r>
            <a:r>
              <a:rPr lang="zh-CN" altLang="en-US" sz="2000" b="1" dirty="0">
                <a:solidFill>
                  <a:srgbClr val="0000CC"/>
                </a:solidFill>
                <a:latin typeface="楷体_GB2312"/>
                <a:ea typeface="黑体" pitchFamily="49" charset="-122"/>
                <a:cs typeface="Times New Roman" pitchFamily="18" charset="0"/>
              </a:rPr>
              <a:t>组成的电荷系统，其远区电场强度为   </a:t>
            </a:r>
            <a:r>
              <a:rPr lang="zh-CN" altLang="en-US" sz="2000" b="1" dirty="0">
                <a:solidFill>
                  <a:srgbClr val="0070C0"/>
                </a:solidFill>
                <a:latin typeface="幼圆" pitchFamily="49" charset="-122"/>
                <a:ea typeface="幼圆" pitchFamily="49" charset="-122"/>
                <a:cs typeface="Times New Roman" pitchFamily="18" charset="0"/>
              </a:rPr>
              <a:t>（教材 </a:t>
            </a:r>
            <a:r>
              <a:rPr lang="en-US" altLang="zh-CN" sz="2000" b="1" dirty="0" smtClean="0">
                <a:solidFill>
                  <a:srgbClr val="0070C0"/>
                </a:solidFill>
                <a:latin typeface="幼圆" pitchFamily="49" charset="-122"/>
                <a:ea typeface="幼圆" pitchFamily="49" charset="-122"/>
                <a:cs typeface="Times New Roman" pitchFamily="18" charset="0"/>
              </a:rPr>
              <a:t>P40-P41</a:t>
            </a:r>
            <a:r>
              <a:rPr lang="zh-CN" altLang="en-US" sz="2000" b="1" dirty="0" smtClean="0">
                <a:solidFill>
                  <a:srgbClr val="0070C0"/>
                </a:solidFill>
                <a:latin typeface="幼圆" pitchFamily="49" charset="-122"/>
                <a:ea typeface="幼圆" pitchFamily="49" charset="-122"/>
                <a:cs typeface="Times New Roman" pitchFamily="18" charset="0"/>
              </a:rPr>
              <a:t>，课下自己推导）</a:t>
            </a:r>
            <a:endParaRPr lang="zh-CN" altLang="en-US" sz="2000" b="1" dirty="0">
              <a:solidFill>
                <a:srgbClr val="0070C0"/>
              </a:solidFill>
              <a:latin typeface="幼圆" pitchFamily="49" charset="-122"/>
              <a:ea typeface="幼圆" pitchFamily="49" charset="-122"/>
              <a:cs typeface="Times New Roman" pitchFamily="18"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395288" y="609600"/>
            <a:ext cx="8353425" cy="430887"/>
          </a:xfrm>
          <a:prstGeom prst="rect">
            <a:avLst/>
          </a:prstGeom>
          <a:solidFill>
            <a:srgbClr val="CCFFFF"/>
          </a:solidFill>
          <a:ln w="25400">
            <a:solidFill>
              <a:srgbClr val="CC99FF"/>
            </a:solidFill>
            <a:miter lim="800000"/>
            <a:headEnd/>
            <a:tailEnd/>
          </a:ln>
        </p:spPr>
        <p:txBody>
          <a:bodyPr>
            <a:spAutoFit/>
          </a:bodyPr>
          <a:lstStyle/>
          <a:p>
            <a:pPr algn="just">
              <a:lnSpc>
                <a:spcPct val="110000"/>
              </a:lnSpc>
            </a:pPr>
            <a:r>
              <a:rPr kumimoji="1" lang="zh-CN" altLang="en-US" sz="2000" b="1" dirty="0" smtClean="0">
                <a:solidFill>
                  <a:srgbClr val="FF0000"/>
                </a:solidFill>
                <a:ea typeface="幼圆" pitchFamily="49" charset="-122"/>
              </a:rPr>
              <a:t>例</a:t>
            </a:r>
            <a:r>
              <a:rPr kumimoji="1" lang="en-US" altLang="zh-CN" sz="2000" b="1" dirty="0" smtClean="0">
                <a:solidFill>
                  <a:srgbClr val="FF0000"/>
                </a:solidFill>
                <a:ea typeface="幼圆" pitchFamily="49" charset="-122"/>
              </a:rPr>
              <a:t>1: </a:t>
            </a:r>
            <a:r>
              <a:rPr kumimoji="1" lang="zh-CN" altLang="en-US" sz="2000" b="1" dirty="0" smtClean="0">
                <a:solidFill>
                  <a:srgbClr val="002060"/>
                </a:solidFill>
                <a:ea typeface="幼圆" pitchFamily="49" charset="-122"/>
              </a:rPr>
              <a:t>求长度为</a:t>
            </a:r>
            <a:r>
              <a:rPr kumimoji="1" lang="en-US" altLang="zh-CN" sz="2000" b="1" dirty="0" smtClean="0">
                <a:solidFill>
                  <a:srgbClr val="002060"/>
                </a:solidFill>
                <a:ea typeface="幼圆" pitchFamily="49" charset="-122"/>
              </a:rPr>
              <a:t>L</a:t>
            </a:r>
            <a:r>
              <a:rPr kumimoji="1" lang="zh-CN" altLang="en-US" sz="2000" b="1" dirty="0" smtClean="0">
                <a:solidFill>
                  <a:srgbClr val="002060"/>
                </a:solidFill>
                <a:ea typeface="幼圆" pitchFamily="49" charset="-122"/>
              </a:rPr>
              <a:t>，线密度为</a:t>
            </a:r>
            <a:r>
              <a:rPr kumimoji="1" lang="en-US" altLang="zh-CN" sz="2000" b="1" i="1" dirty="0" err="1" smtClean="0">
                <a:solidFill>
                  <a:srgbClr val="002060"/>
                </a:solidFill>
                <a:ea typeface="幼圆" pitchFamily="49" charset="-122"/>
              </a:rPr>
              <a:t>ρ</a:t>
            </a:r>
            <a:r>
              <a:rPr kumimoji="1" lang="en-US" altLang="zh-CN" sz="2000" b="1" i="1" baseline="-25000" dirty="0" err="1" smtClean="0">
                <a:solidFill>
                  <a:srgbClr val="002060"/>
                </a:solidFill>
                <a:ea typeface="幼圆" pitchFamily="49" charset="-122"/>
              </a:rPr>
              <a:t>l</a:t>
            </a:r>
            <a:r>
              <a:rPr kumimoji="1" lang="zh-CN" altLang="en-US" sz="2000" b="1" dirty="0" smtClean="0">
                <a:solidFill>
                  <a:srgbClr val="002060"/>
                </a:solidFill>
                <a:ea typeface="幼圆" pitchFamily="49" charset="-122"/>
              </a:rPr>
              <a:t>的均匀线分布电荷的电场强度。</a:t>
            </a:r>
            <a:endParaRPr kumimoji="1" lang="en-US" altLang="zh-CN" sz="2000" b="1" dirty="0">
              <a:solidFill>
                <a:srgbClr val="002060"/>
              </a:solidFill>
              <a:ea typeface="幼圆" pitchFamily="49" charset="-122"/>
            </a:endParaRPr>
          </a:p>
        </p:txBody>
      </p:sp>
      <p:sp>
        <p:nvSpPr>
          <p:cNvPr id="136" name="矩形 135"/>
          <p:cNvSpPr/>
          <p:nvPr/>
        </p:nvSpPr>
        <p:spPr bwMode="auto">
          <a:xfrm>
            <a:off x="1187355" y="2825087"/>
            <a:ext cx="177422" cy="3521123"/>
          </a:xfrm>
          <a:prstGeom prst="rect">
            <a:avLst/>
          </a:prstGeom>
          <a:solidFill>
            <a:schemeClr val="bg2">
              <a:lumMod val="60000"/>
              <a:lumOff val="40000"/>
            </a:schemeClr>
          </a:solidFill>
          <a:ln w="9525" cap="flat" cmpd="sng" algn="ctr">
            <a:noFill/>
            <a:prstDash val="solid"/>
            <a:round/>
            <a:headEnd type="none" w="med" len="med"/>
            <a:tailEnd type="none" w="med" len="med"/>
          </a:ln>
          <a:effectLst/>
        </p:spPr>
        <p:txBody>
          <a:bodyPr vert="horz" wrap="square" lIns="90000" tIns="46800" rIns="90000" bIns="4680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b="0" i="0" u="none" strike="noStrike" cap="none" normalizeH="0" baseline="0" smtClean="0">
              <a:ln>
                <a:noFill/>
              </a:ln>
              <a:solidFill>
                <a:srgbClr val="000000"/>
              </a:solidFill>
              <a:effectLst/>
              <a:latin typeface="Times New Roman" pitchFamily="18" charset="0"/>
              <a:ea typeface="黑体" pitchFamily="49" charset="-122"/>
            </a:endParaRPr>
          </a:p>
        </p:txBody>
      </p:sp>
      <p:sp>
        <p:nvSpPr>
          <p:cNvPr id="137" name="TextBox 136"/>
          <p:cNvSpPr txBox="1"/>
          <p:nvPr/>
        </p:nvSpPr>
        <p:spPr>
          <a:xfrm>
            <a:off x="2785331" y="2205019"/>
            <a:ext cx="605570" cy="584775"/>
          </a:xfrm>
          <a:prstGeom prst="rect">
            <a:avLst/>
          </a:prstGeom>
          <a:noFill/>
        </p:spPr>
        <p:txBody>
          <a:bodyPr wrap="square" rtlCol="0">
            <a:spAutoFit/>
          </a:bodyPr>
          <a:lstStyle/>
          <a:p>
            <a:r>
              <a:rPr lang="en-US" altLang="zh-CN" b="1" i="1" dirty="0" smtClean="0"/>
              <a:t>P</a:t>
            </a:r>
            <a:endParaRPr lang="zh-CN" altLang="en-US" b="1" i="1" dirty="0"/>
          </a:p>
        </p:txBody>
      </p:sp>
      <p:grpSp>
        <p:nvGrpSpPr>
          <p:cNvPr id="161" name="组合 160"/>
          <p:cNvGrpSpPr/>
          <p:nvPr/>
        </p:nvGrpSpPr>
        <p:grpSpPr>
          <a:xfrm>
            <a:off x="0" y="1448937"/>
            <a:ext cx="4289946" cy="4037463"/>
            <a:chOff x="0" y="1448937"/>
            <a:chExt cx="4289946" cy="4037463"/>
          </a:xfrm>
        </p:grpSpPr>
        <p:sp>
          <p:nvSpPr>
            <p:cNvPr id="150" name="TextBox 149"/>
            <p:cNvSpPr txBox="1"/>
            <p:nvPr/>
          </p:nvSpPr>
          <p:spPr>
            <a:xfrm>
              <a:off x="957618" y="1448937"/>
              <a:ext cx="464024" cy="584775"/>
            </a:xfrm>
            <a:prstGeom prst="rect">
              <a:avLst/>
            </a:prstGeom>
            <a:noFill/>
          </p:spPr>
          <p:txBody>
            <a:bodyPr wrap="square" rtlCol="0">
              <a:spAutoFit/>
            </a:bodyPr>
            <a:lstStyle/>
            <a:p>
              <a:r>
                <a:rPr lang="en-US" altLang="zh-CN" b="1" i="1" dirty="0" smtClean="0"/>
                <a:t>z</a:t>
              </a:r>
              <a:endParaRPr lang="zh-CN" altLang="en-US" b="1" i="1" dirty="0"/>
            </a:p>
          </p:txBody>
        </p:sp>
        <p:cxnSp>
          <p:nvCxnSpPr>
            <p:cNvPr id="139" name="直接箭头连接符 138"/>
            <p:cNvCxnSpPr/>
            <p:nvPr/>
          </p:nvCxnSpPr>
          <p:spPr bwMode="auto">
            <a:xfrm rot="5400000" flipH="1" flipV="1">
              <a:off x="-89505" y="3173103"/>
              <a:ext cx="2757642" cy="14441"/>
            </a:xfrm>
            <a:prstGeom prst="straightConnector1">
              <a:avLst/>
            </a:prstGeom>
            <a:noFill/>
            <a:ln w="25400" cap="flat" cmpd="sng" algn="ctr">
              <a:solidFill>
                <a:srgbClr val="FF0000"/>
              </a:solidFill>
              <a:prstDash val="solid"/>
              <a:round/>
              <a:headEnd type="none" w="med" len="med"/>
              <a:tailEnd type="arrow"/>
            </a:ln>
            <a:effectLst/>
          </p:spPr>
        </p:cxnSp>
        <p:cxnSp>
          <p:nvCxnSpPr>
            <p:cNvPr id="141" name="直接箭头连接符 140"/>
            <p:cNvCxnSpPr/>
            <p:nvPr/>
          </p:nvCxnSpPr>
          <p:spPr bwMode="auto">
            <a:xfrm flipV="1">
              <a:off x="1270722" y="4558352"/>
              <a:ext cx="2755368" cy="16719"/>
            </a:xfrm>
            <a:prstGeom prst="straightConnector1">
              <a:avLst/>
            </a:prstGeom>
            <a:noFill/>
            <a:ln w="25400" cap="flat" cmpd="sng" algn="ctr">
              <a:solidFill>
                <a:srgbClr val="FF0000"/>
              </a:solidFill>
              <a:prstDash val="solid"/>
              <a:round/>
              <a:headEnd type="none" w="med" len="med"/>
              <a:tailEnd type="arrow"/>
            </a:ln>
            <a:effectLst/>
          </p:spPr>
        </p:cxnSp>
        <p:cxnSp>
          <p:nvCxnSpPr>
            <p:cNvPr id="147" name="直接箭头连接符 146"/>
            <p:cNvCxnSpPr/>
            <p:nvPr/>
          </p:nvCxnSpPr>
          <p:spPr bwMode="auto">
            <a:xfrm rot="10800000" flipV="1">
              <a:off x="177421" y="4572000"/>
              <a:ext cx="1091826" cy="914400"/>
            </a:xfrm>
            <a:prstGeom prst="straightConnector1">
              <a:avLst/>
            </a:prstGeom>
            <a:noFill/>
            <a:ln w="25400" cap="flat" cmpd="sng" algn="ctr">
              <a:solidFill>
                <a:srgbClr val="FF0000"/>
              </a:solidFill>
              <a:prstDash val="solid"/>
              <a:round/>
              <a:headEnd type="none" w="med" len="med"/>
              <a:tailEnd type="arrow"/>
            </a:ln>
            <a:effectLst/>
          </p:spPr>
        </p:cxnSp>
        <p:sp>
          <p:nvSpPr>
            <p:cNvPr id="151" name="TextBox 150"/>
            <p:cNvSpPr txBox="1"/>
            <p:nvPr/>
          </p:nvSpPr>
          <p:spPr>
            <a:xfrm>
              <a:off x="3825922" y="4562901"/>
              <a:ext cx="464024" cy="584775"/>
            </a:xfrm>
            <a:prstGeom prst="rect">
              <a:avLst/>
            </a:prstGeom>
            <a:noFill/>
          </p:spPr>
          <p:txBody>
            <a:bodyPr wrap="square" rtlCol="0">
              <a:spAutoFit/>
            </a:bodyPr>
            <a:lstStyle/>
            <a:p>
              <a:r>
                <a:rPr lang="en-US" altLang="zh-CN" b="1" i="1" dirty="0" smtClean="0"/>
                <a:t>y</a:t>
              </a:r>
              <a:endParaRPr lang="zh-CN" altLang="en-US" b="1" i="1" dirty="0"/>
            </a:p>
          </p:txBody>
        </p:sp>
        <p:sp>
          <p:nvSpPr>
            <p:cNvPr id="152" name="TextBox 151"/>
            <p:cNvSpPr txBox="1"/>
            <p:nvPr/>
          </p:nvSpPr>
          <p:spPr>
            <a:xfrm>
              <a:off x="0" y="4899547"/>
              <a:ext cx="464024" cy="584775"/>
            </a:xfrm>
            <a:prstGeom prst="rect">
              <a:avLst/>
            </a:prstGeom>
            <a:noFill/>
          </p:spPr>
          <p:txBody>
            <a:bodyPr wrap="square" rtlCol="0">
              <a:spAutoFit/>
            </a:bodyPr>
            <a:lstStyle/>
            <a:p>
              <a:r>
                <a:rPr lang="en-US" altLang="zh-CN" b="1" i="1" dirty="0" smtClean="0"/>
                <a:t>x</a:t>
              </a:r>
              <a:endParaRPr lang="zh-CN" altLang="en-US" b="1" i="1" dirty="0"/>
            </a:p>
          </p:txBody>
        </p:sp>
      </p:grpSp>
      <p:grpSp>
        <p:nvGrpSpPr>
          <p:cNvPr id="174" name="组合 173"/>
          <p:cNvGrpSpPr/>
          <p:nvPr/>
        </p:nvGrpSpPr>
        <p:grpSpPr>
          <a:xfrm>
            <a:off x="1274092" y="2179930"/>
            <a:ext cx="1615416" cy="2392071"/>
            <a:chOff x="1274092" y="2179930"/>
            <a:chExt cx="1615416" cy="2392071"/>
          </a:xfrm>
        </p:grpSpPr>
        <p:cxnSp>
          <p:nvCxnSpPr>
            <p:cNvPr id="168" name="直接箭头连接符 167"/>
            <p:cNvCxnSpPr/>
            <p:nvPr/>
          </p:nvCxnSpPr>
          <p:spPr bwMode="auto">
            <a:xfrm rot="5400000" flipH="1" flipV="1">
              <a:off x="1648135" y="2423183"/>
              <a:ext cx="1484625" cy="998120"/>
            </a:xfrm>
            <a:prstGeom prst="straightConnector1">
              <a:avLst/>
            </a:prstGeom>
            <a:noFill/>
            <a:ln w="25400" cap="flat" cmpd="sng" algn="ctr">
              <a:solidFill>
                <a:schemeClr val="accent6">
                  <a:lumMod val="50000"/>
                </a:schemeClr>
              </a:solidFill>
              <a:prstDash val="solid"/>
              <a:round/>
              <a:headEnd type="none" w="med" len="med"/>
              <a:tailEnd type="none"/>
            </a:ln>
            <a:effectLst/>
          </p:spPr>
        </p:cxnSp>
        <p:grpSp>
          <p:nvGrpSpPr>
            <p:cNvPr id="173" name="组合 172"/>
            <p:cNvGrpSpPr/>
            <p:nvPr/>
          </p:nvGrpSpPr>
          <p:grpSpPr>
            <a:xfrm>
              <a:off x="1274092" y="2998381"/>
              <a:ext cx="1246212" cy="1573620"/>
              <a:chOff x="1274092" y="2998381"/>
              <a:chExt cx="1246212" cy="1573620"/>
            </a:xfrm>
          </p:grpSpPr>
          <p:cxnSp>
            <p:nvCxnSpPr>
              <p:cNvPr id="157" name="直接箭头连接符 156"/>
              <p:cNvCxnSpPr/>
              <p:nvPr/>
            </p:nvCxnSpPr>
            <p:spPr bwMode="auto">
              <a:xfrm rot="5400000" flipH="1" flipV="1">
                <a:off x="1025135" y="3247338"/>
                <a:ext cx="1573620" cy="1075706"/>
              </a:xfrm>
              <a:prstGeom prst="straightConnector1">
                <a:avLst/>
              </a:prstGeom>
              <a:noFill/>
              <a:ln w="25400" cap="flat" cmpd="sng" algn="ctr">
                <a:solidFill>
                  <a:schemeClr val="accent6">
                    <a:lumMod val="50000"/>
                  </a:schemeClr>
                </a:solidFill>
                <a:prstDash val="solid"/>
                <a:round/>
                <a:headEnd type="none" w="med" len="med"/>
                <a:tailEnd type="arrow"/>
              </a:ln>
              <a:effectLst/>
            </p:spPr>
          </p:cxnSp>
          <p:sp>
            <p:nvSpPr>
              <p:cNvPr id="172" name="TextBox 171"/>
              <p:cNvSpPr txBox="1"/>
              <p:nvPr/>
            </p:nvSpPr>
            <p:spPr>
              <a:xfrm>
                <a:off x="2056280" y="3135495"/>
                <a:ext cx="464024" cy="584775"/>
              </a:xfrm>
              <a:prstGeom prst="rect">
                <a:avLst/>
              </a:prstGeom>
              <a:noFill/>
            </p:spPr>
            <p:txBody>
              <a:bodyPr wrap="square" rtlCol="0">
                <a:spAutoFit/>
              </a:bodyPr>
              <a:lstStyle/>
              <a:p>
                <a:r>
                  <a:rPr lang="en-US" altLang="zh-CN" b="1" i="1" dirty="0" smtClean="0"/>
                  <a:t>r</a:t>
                </a:r>
                <a:endParaRPr lang="zh-CN" altLang="en-US" b="1" i="1" dirty="0"/>
              </a:p>
            </p:txBody>
          </p:sp>
        </p:grpSp>
      </p:grpSp>
      <p:grpSp>
        <p:nvGrpSpPr>
          <p:cNvPr id="183" name="组合 182"/>
          <p:cNvGrpSpPr/>
          <p:nvPr/>
        </p:nvGrpSpPr>
        <p:grpSpPr>
          <a:xfrm>
            <a:off x="906930" y="3724275"/>
            <a:ext cx="464024" cy="829624"/>
            <a:chOff x="906930" y="3817293"/>
            <a:chExt cx="464024" cy="736606"/>
          </a:xfrm>
        </p:grpSpPr>
        <p:cxnSp>
          <p:nvCxnSpPr>
            <p:cNvPr id="175" name="直接箭头连接符 174"/>
            <p:cNvCxnSpPr/>
            <p:nvPr/>
          </p:nvCxnSpPr>
          <p:spPr bwMode="auto">
            <a:xfrm rot="10800000" flipH="1">
              <a:off x="1279430" y="3817293"/>
              <a:ext cx="11220" cy="736606"/>
            </a:xfrm>
            <a:prstGeom prst="straightConnector1">
              <a:avLst/>
            </a:prstGeom>
            <a:noFill/>
            <a:ln w="25400" cap="flat" cmpd="sng" algn="ctr">
              <a:solidFill>
                <a:schemeClr val="accent6">
                  <a:lumMod val="50000"/>
                </a:schemeClr>
              </a:solidFill>
              <a:prstDash val="solid"/>
              <a:round/>
              <a:headEnd type="none" w="med" len="med"/>
              <a:tailEnd type="arrow"/>
            </a:ln>
            <a:effectLst/>
          </p:spPr>
        </p:cxnSp>
        <p:sp>
          <p:nvSpPr>
            <p:cNvPr id="182" name="TextBox 181"/>
            <p:cNvSpPr txBox="1"/>
            <p:nvPr/>
          </p:nvSpPr>
          <p:spPr>
            <a:xfrm>
              <a:off x="906930" y="3859395"/>
              <a:ext cx="464024" cy="523220"/>
            </a:xfrm>
            <a:prstGeom prst="rect">
              <a:avLst/>
            </a:prstGeom>
            <a:noFill/>
          </p:spPr>
          <p:txBody>
            <a:bodyPr wrap="square" rtlCol="0">
              <a:spAutoFit/>
            </a:bodyPr>
            <a:lstStyle/>
            <a:p>
              <a:r>
                <a:rPr lang="en-US" altLang="zh-CN" sz="2800" b="1" i="1" dirty="0" smtClean="0"/>
                <a:t>r</a:t>
              </a:r>
              <a:r>
                <a:rPr lang="en-US" altLang="zh-CN" sz="2800" b="1" i="1" baseline="30000" dirty="0" smtClean="0">
                  <a:latin typeface="Segoe UI Light" pitchFamily="34" charset="0"/>
                </a:rPr>
                <a:t>,</a:t>
              </a:r>
              <a:endParaRPr lang="zh-CN" altLang="en-US" sz="2800" b="1" i="1" baseline="30000" dirty="0">
                <a:latin typeface="Segoe UI Light" pitchFamily="34" charset="0"/>
              </a:endParaRPr>
            </a:p>
          </p:txBody>
        </p:sp>
      </p:grpSp>
      <p:grpSp>
        <p:nvGrpSpPr>
          <p:cNvPr id="189" name="组合 188"/>
          <p:cNvGrpSpPr/>
          <p:nvPr/>
        </p:nvGrpSpPr>
        <p:grpSpPr>
          <a:xfrm>
            <a:off x="1284386" y="2182931"/>
            <a:ext cx="1604825" cy="1564523"/>
            <a:chOff x="3255898" y="1988770"/>
            <a:chExt cx="1625381" cy="2398237"/>
          </a:xfrm>
        </p:grpSpPr>
        <p:cxnSp>
          <p:nvCxnSpPr>
            <p:cNvPr id="185" name="直接箭头连接符 184"/>
            <p:cNvCxnSpPr/>
            <p:nvPr/>
          </p:nvCxnSpPr>
          <p:spPr bwMode="auto">
            <a:xfrm rot="5400000" flipH="1" flipV="1">
              <a:off x="3639906" y="2232023"/>
              <a:ext cx="1484625" cy="998120"/>
            </a:xfrm>
            <a:prstGeom prst="straightConnector1">
              <a:avLst/>
            </a:prstGeom>
            <a:noFill/>
            <a:ln w="25400" cap="flat" cmpd="sng" algn="ctr">
              <a:solidFill>
                <a:schemeClr val="accent6">
                  <a:lumMod val="50000"/>
                </a:schemeClr>
              </a:solidFill>
              <a:prstDash val="solid"/>
              <a:round/>
              <a:headEnd type="none" w="med" len="med"/>
              <a:tailEnd type="none"/>
            </a:ln>
            <a:effectLst/>
          </p:spPr>
        </p:cxnSp>
        <p:grpSp>
          <p:nvGrpSpPr>
            <p:cNvPr id="186" name="组合 172"/>
            <p:cNvGrpSpPr/>
            <p:nvPr/>
          </p:nvGrpSpPr>
          <p:grpSpPr>
            <a:xfrm>
              <a:off x="3255898" y="2515302"/>
              <a:ext cx="1085671" cy="1871705"/>
              <a:chOff x="1264127" y="2706462"/>
              <a:chExt cx="1085671" cy="1871705"/>
            </a:xfrm>
          </p:grpSpPr>
          <p:cxnSp>
            <p:nvCxnSpPr>
              <p:cNvPr id="187" name="直接箭头连接符 186"/>
              <p:cNvCxnSpPr/>
              <p:nvPr/>
            </p:nvCxnSpPr>
            <p:spPr bwMode="auto">
              <a:xfrm rot="5400000" flipH="1" flipV="1">
                <a:off x="1017070" y="3245439"/>
                <a:ext cx="1579785" cy="1085671"/>
              </a:xfrm>
              <a:prstGeom prst="straightConnector1">
                <a:avLst/>
              </a:prstGeom>
              <a:noFill/>
              <a:ln w="25400" cap="flat" cmpd="sng" algn="ctr">
                <a:solidFill>
                  <a:schemeClr val="accent6">
                    <a:lumMod val="50000"/>
                  </a:schemeClr>
                </a:solidFill>
                <a:prstDash val="solid"/>
                <a:round/>
                <a:headEnd type="none" w="med" len="med"/>
                <a:tailEnd type="arrow"/>
              </a:ln>
              <a:effectLst/>
            </p:spPr>
          </p:cxnSp>
          <p:sp>
            <p:nvSpPr>
              <p:cNvPr id="188" name="TextBox 187"/>
              <p:cNvSpPr txBox="1"/>
              <p:nvPr/>
            </p:nvSpPr>
            <p:spPr>
              <a:xfrm>
                <a:off x="1512088" y="2706462"/>
                <a:ext cx="742393" cy="1651254"/>
              </a:xfrm>
              <a:prstGeom prst="rect">
                <a:avLst/>
              </a:prstGeom>
              <a:noFill/>
            </p:spPr>
            <p:txBody>
              <a:bodyPr wrap="square" rtlCol="0">
                <a:spAutoFit/>
              </a:bodyPr>
              <a:lstStyle/>
              <a:p>
                <a:r>
                  <a:rPr lang="en-US" altLang="zh-CN" b="1" i="1" dirty="0" smtClean="0"/>
                  <a:t>r-r</a:t>
                </a:r>
                <a:r>
                  <a:rPr lang="en-US" altLang="zh-CN" b="1" i="1" baseline="30000" dirty="0" smtClean="0">
                    <a:latin typeface="Segoe UI Light" pitchFamily="34" charset="0"/>
                  </a:rPr>
                  <a:t>,</a:t>
                </a:r>
                <a:endParaRPr lang="zh-CN" altLang="en-US" b="1" i="1" baseline="30000" dirty="0" smtClean="0">
                  <a:latin typeface="Segoe UI Light" pitchFamily="34" charset="0"/>
                </a:endParaRPr>
              </a:p>
              <a:p>
                <a:endParaRPr lang="zh-CN" altLang="en-US" b="1" i="1" dirty="0"/>
              </a:p>
            </p:txBody>
          </p:sp>
        </p:grpSp>
      </p:grpSp>
      <p:grpSp>
        <p:nvGrpSpPr>
          <p:cNvPr id="206" name="组合 205"/>
          <p:cNvGrpSpPr/>
          <p:nvPr/>
        </p:nvGrpSpPr>
        <p:grpSpPr>
          <a:xfrm>
            <a:off x="2378121" y="1267251"/>
            <a:ext cx="1536654" cy="1022925"/>
            <a:chOff x="2378121" y="1267251"/>
            <a:chExt cx="1536654" cy="1022925"/>
          </a:xfrm>
        </p:grpSpPr>
        <p:cxnSp>
          <p:nvCxnSpPr>
            <p:cNvPr id="156" name="直接箭头连接符 155"/>
            <p:cNvCxnSpPr/>
            <p:nvPr/>
          </p:nvCxnSpPr>
          <p:spPr bwMode="auto">
            <a:xfrm rot="16200000" flipV="1">
              <a:off x="2524683" y="1875870"/>
              <a:ext cx="639938" cy="12397"/>
            </a:xfrm>
            <a:prstGeom prst="straightConnector1">
              <a:avLst/>
            </a:prstGeom>
            <a:noFill/>
            <a:ln w="25400" cap="flat" cmpd="sng" algn="ctr">
              <a:solidFill>
                <a:srgbClr val="FF0000"/>
              </a:solidFill>
              <a:prstDash val="solid"/>
              <a:round/>
              <a:headEnd type="none" w="med" len="med"/>
              <a:tailEnd type="arrow"/>
            </a:ln>
            <a:effectLst/>
          </p:spPr>
        </p:cxnSp>
        <p:cxnSp>
          <p:nvCxnSpPr>
            <p:cNvPr id="191" name="直接箭头连接符 190"/>
            <p:cNvCxnSpPr/>
            <p:nvPr/>
          </p:nvCxnSpPr>
          <p:spPr bwMode="auto">
            <a:xfrm flipV="1">
              <a:off x="2839878" y="2181225"/>
              <a:ext cx="655797" cy="24945"/>
            </a:xfrm>
            <a:prstGeom prst="straightConnector1">
              <a:avLst/>
            </a:prstGeom>
            <a:noFill/>
            <a:ln w="25400" cap="flat" cmpd="sng" algn="ctr">
              <a:solidFill>
                <a:srgbClr val="FF0000"/>
              </a:solidFill>
              <a:prstDash val="solid"/>
              <a:round/>
              <a:headEnd type="none" w="med" len="med"/>
              <a:tailEnd type="arrow"/>
            </a:ln>
            <a:effectLst/>
          </p:spPr>
        </p:cxnSp>
        <p:cxnSp>
          <p:nvCxnSpPr>
            <p:cNvPr id="195" name="直接箭头连接符 194"/>
            <p:cNvCxnSpPr/>
            <p:nvPr/>
          </p:nvCxnSpPr>
          <p:spPr bwMode="auto">
            <a:xfrm flipV="1">
              <a:off x="2871171" y="1657350"/>
              <a:ext cx="548304" cy="542926"/>
            </a:xfrm>
            <a:prstGeom prst="straightConnector1">
              <a:avLst/>
            </a:prstGeom>
            <a:noFill/>
            <a:ln w="25400" cap="flat" cmpd="sng" algn="ctr">
              <a:solidFill>
                <a:srgbClr val="FF0000"/>
              </a:solidFill>
              <a:prstDash val="solid"/>
              <a:round/>
              <a:headEnd type="none" w="med" len="med"/>
              <a:tailEnd type="arrow"/>
            </a:ln>
            <a:effectLst/>
          </p:spPr>
        </p:cxnSp>
        <p:sp>
          <p:nvSpPr>
            <p:cNvPr id="204" name="TextBox 203"/>
            <p:cNvSpPr txBox="1"/>
            <p:nvPr/>
          </p:nvSpPr>
          <p:spPr>
            <a:xfrm>
              <a:off x="2378121" y="1267251"/>
              <a:ext cx="479379" cy="584775"/>
            </a:xfrm>
            <a:prstGeom prst="rect">
              <a:avLst/>
            </a:prstGeom>
            <a:noFill/>
          </p:spPr>
          <p:txBody>
            <a:bodyPr wrap="square" rtlCol="0">
              <a:spAutoFit/>
            </a:bodyPr>
            <a:lstStyle/>
            <a:p>
              <a:r>
                <a:rPr lang="en-US" altLang="zh-CN" b="1" i="1" dirty="0" err="1" smtClean="0"/>
                <a:t>e</a:t>
              </a:r>
              <a:r>
                <a:rPr lang="en-US" altLang="zh-CN" b="1" i="1" baseline="-25000" dirty="0" err="1" smtClean="0"/>
                <a:t>z</a:t>
              </a:r>
              <a:endParaRPr lang="zh-CN" altLang="en-US" b="1" i="1" baseline="-25000" dirty="0"/>
            </a:p>
          </p:txBody>
        </p:sp>
        <p:sp>
          <p:nvSpPr>
            <p:cNvPr id="205" name="TextBox 204"/>
            <p:cNvSpPr txBox="1"/>
            <p:nvPr/>
          </p:nvSpPr>
          <p:spPr>
            <a:xfrm>
              <a:off x="3435396" y="1705401"/>
              <a:ext cx="479379" cy="584775"/>
            </a:xfrm>
            <a:prstGeom prst="rect">
              <a:avLst/>
            </a:prstGeom>
            <a:noFill/>
          </p:spPr>
          <p:txBody>
            <a:bodyPr wrap="square" rtlCol="0">
              <a:spAutoFit/>
            </a:bodyPr>
            <a:lstStyle/>
            <a:p>
              <a:r>
                <a:rPr lang="en-US" altLang="zh-CN" b="1" i="1" dirty="0" err="1" smtClean="0"/>
                <a:t>e</a:t>
              </a:r>
              <a:r>
                <a:rPr lang="en-US" altLang="zh-CN" b="1" i="1" baseline="-25000" dirty="0" err="1" smtClean="0"/>
                <a:t>r</a:t>
              </a:r>
              <a:endParaRPr lang="zh-CN" altLang="en-US" b="1" i="1" baseline="-25000" dirty="0"/>
            </a:p>
          </p:txBody>
        </p:sp>
      </p:grpSp>
      <p:sp>
        <p:nvSpPr>
          <p:cNvPr id="207" name="矩形 206"/>
          <p:cNvSpPr/>
          <p:nvPr/>
        </p:nvSpPr>
        <p:spPr>
          <a:xfrm>
            <a:off x="3091347" y="2204818"/>
            <a:ext cx="1251305" cy="461665"/>
          </a:xfrm>
          <a:prstGeom prst="rect">
            <a:avLst/>
          </a:prstGeom>
        </p:spPr>
        <p:txBody>
          <a:bodyPr wrap="none">
            <a:spAutoFit/>
          </a:bodyPr>
          <a:lstStyle/>
          <a:p>
            <a:r>
              <a:rPr lang="en-US" altLang="zh-CN" sz="2400" b="1" i="1" dirty="0" smtClean="0"/>
              <a:t>(r,</a:t>
            </a:r>
            <a:r>
              <a:rPr lang="el-GR" altLang="zh-CN" sz="2400" b="1" i="1" dirty="0" smtClean="0"/>
              <a:t> π</a:t>
            </a:r>
            <a:r>
              <a:rPr lang="en-US" altLang="zh-CN" sz="2400" b="1" i="1" dirty="0" smtClean="0"/>
              <a:t>/2,z)</a:t>
            </a:r>
            <a:endParaRPr lang="zh-CN" altLang="en-US" sz="2400" b="1" i="1" dirty="0"/>
          </a:p>
        </p:txBody>
      </p:sp>
      <p:grpSp>
        <p:nvGrpSpPr>
          <p:cNvPr id="218" name="组合 217"/>
          <p:cNvGrpSpPr/>
          <p:nvPr/>
        </p:nvGrpSpPr>
        <p:grpSpPr>
          <a:xfrm>
            <a:off x="1305838" y="1747381"/>
            <a:ext cx="1532778" cy="590302"/>
            <a:chOff x="1305838" y="1747381"/>
            <a:chExt cx="1545570" cy="584775"/>
          </a:xfrm>
        </p:grpSpPr>
        <p:cxnSp>
          <p:nvCxnSpPr>
            <p:cNvPr id="209" name="直接箭头连接符 208"/>
            <p:cNvCxnSpPr/>
            <p:nvPr/>
          </p:nvCxnSpPr>
          <p:spPr bwMode="auto">
            <a:xfrm flipV="1">
              <a:off x="1305838" y="2237081"/>
              <a:ext cx="1545570" cy="8209"/>
            </a:xfrm>
            <a:prstGeom prst="straightConnector1">
              <a:avLst/>
            </a:prstGeom>
            <a:noFill/>
            <a:ln w="25400" cap="flat" cmpd="sng" algn="ctr">
              <a:solidFill>
                <a:schemeClr val="accent6">
                  <a:lumMod val="50000"/>
                </a:schemeClr>
              </a:solidFill>
              <a:prstDash val="solid"/>
              <a:round/>
              <a:headEnd type="none" w="med" len="med"/>
              <a:tailEnd type="none"/>
            </a:ln>
            <a:effectLst/>
          </p:spPr>
        </p:cxnSp>
        <p:sp>
          <p:nvSpPr>
            <p:cNvPr id="217" name="TextBox 216"/>
            <p:cNvSpPr txBox="1"/>
            <p:nvPr/>
          </p:nvSpPr>
          <p:spPr>
            <a:xfrm>
              <a:off x="1878904" y="1747381"/>
              <a:ext cx="266179" cy="584775"/>
            </a:xfrm>
            <a:prstGeom prst="rect">
              <a:avLst/>
            </a:prstGeom>
            <a:noFill/>
          </p:spPr>
          <p:txBody>
            <a:bodyPr wrap="square" rtlCol="0">
              <a:spAutoFit/>
            </a:bodyPr>
            <a:lstStyle/>
            <a:p>
              <a:r>
                <a:rPr lang="en-US" altLang="zh-CN" dirty="0" smtClean="0"/>
                <a:t>r</a:t>
              </a:r>
              <a:endParaRPr lang="zh-CN" altLang="en-US" dirty="0"/>
            </a:p>
          </p:txBody>
        </p:sp>
      </p:grpSp>
      <p:sp>
        <p:nvSpPr>
          <p:cNvPr id="219" name="矩形 218"/>
          <p:cNvSpPr/>
          <p:nvPr/>
        </p:nvSpPr>
        <p:spPr>
          <a:xfrm>
            <a:off x="1287160" y="3009392"/>
            <a:ext cx="346570" cy="461665"/>
          </a:xfrm>
          <a:prstGeom prst="rect">
            <a:avLst/>
          </a:prstGeom>
        </p:spPr>
        <p:txBody>
          <a:bodyPr wrap="none">
            <a:spAutoFit/>
          </a:bodyPr>
          <a:lstStyle/>
          <a:p>
            <a:r>
              <a:rPr lang="el-GR" altLang="zh-CN" sz="2400" dirty="0" smtClean="0"/>
              <a:t>α</a:t>
            </a:r>
            <a:endParaRPr lang="zh-CN" altLang="en-US" sz="2400" dirty="0"/>
          </a:p>
        </p:txBody>
      </p:sp>
      <p:grpSp>
        <p:nvGrpSpPr>
          <p:cNvPr id="225" name="组合 224"/>
          <p:cNvGrpSpPr/>
          <p:nvPr/>
        </p:nvGrpSpPr>
        <p:grpSpPr>
          <a:xfrm>
            <a:off x="1240406" y="2242268"/>
            <a:ext cx="1598210" cy="580505"/>
            <a:chOff x="1240406" y="2242268"/>
            <a:chExt cx="1598210" cy="580505"/>
          </a:xfrm>
        </p:grpSpPr>
        <p:cxnSp>
          <p:nvCxnSpPr>
            <p:cNvPr id="221" name="直接箭头连接符 220"/>
            <p:cNvCxnSpPr/>
            <p:nvPr/>
          </p:nvCxnSpPr>
          <p:spPr bwMode="auto">
            <a:xfrm flipV="1">
              <a:off x="1299211" y="2242268"/>
              <a:ext cx="1539405" cy="580505"/>
            </a:xfrm>
            <a:prstGeom prst="straightConnector1">
              <a:avLst/>
            </a:prstGeom>
            <a:noFill/>
            <a:ln w="25400" cap="flat" cmpd="sng" algn="ctr">
              <a:solidFill>
                <a:schemeClr val="accent6">
                  <a:lumMod val="50000"/>
                </a:schemeClr>
              </a:solidFill>
              <a:prstDash val="solid"/>
              <a:round/>
              <a:headEnd type="none" w="med" len="med"/>
              <a:tailEnd type="none"/>
            </a:ln>
            <a:effectLst/>
          </p:spPr>
        </p:cxnSp>
        <p:sp>
          <p:nvSpPr>
            <p:cNvPr id="222" name="TextBox 221"/>
            <p:cNvSpPr txBox="1"/>
            <p:nvPr/>
          </p:nvSpPr>
          <p:spPr>
            <a:xfrm>
              <a:off x="1240406" y="2282024"/>
              <a:ext cx="659954" cy="461665"/>
            </a:xfrm>
            <a:prstGeom prst="rect">
              <a:avLst/>
            </a:prstGeom>
            <a:noFill/>
          </p:spPr>
          <p:txBody>
            <a:bodyPr wrap="square" rtlCol="0">
              <a:spAutoFit/>
            </a:bodyPr>
            <a:lstStyle/>
            <a:p>
              <a:r>
                <a:rPr lang="el-GR" altLang="zh-CN" sz="2400" dirty="0" smtClean="0"/>
                <a:t>α</a:t>
              </a:r>
              <a:r>
                <a:rPr lang="en-US" altLang="zh-CN" sz="2400" baseline="-25000" dirty="0" smtClean="0"/>
                <a:t>2</a:t>
              </a:r>
              <a:endParaRPr lang="zh-CN" altLang="en-US" sz="2400" baseline="-25000" dirty="0"/>
            </a:p>
          </p:txBody>
        </p:sp>
      </p:grpSp>
      <p:grpSp>
        <p:nvGrpSpPr>
          <p:cNvPr id="230" name="组合 229"/>
          <p:cNvGrpSpPr/>
          <p:nvPr/>
        </p:nvGrpSpPr>
        <p:grpSpPr>
          <a:xfrm>
            <a:off x="1252829" y="2258170"/>
            <a:ext cx="1593738" cy="4072454"/>
            <a:chOff x="1252829" y="2258170"/>
            <a:chExt cx="1593738" cy="4072454"/>
          </a:xfrm>
        </p:grpSpPr>
        <p:cxnSp>
          <p:nvCxnSpPr>
            <p:cNvPr id="227" name="直接箭头连接符 226"/>
            <p:cNvCxnSpPr/>
            <p:nvPr/>
          </p:nvCxnSpPr>
          <p:spPr bwMode="auto">
            <a:xfrm rot="5400000" flipH="1" flipV="1">
              <a:off x="13471" y="3497528"/>
              <a:ext cx="4072454" cy="1593738"/>
            </a:xfrm>
            <a:prstGeom prst="straightConnector1">
              <a:avLst/>
            </a:prstGeom>
            <a:noFill/>
            <a:ln w="25400" cap="flat" cmpd="sng" algn="ctr">
              <a:solidFill>
                <a:schemeClr val="accent6">
                  <a:lumMod val="50000"/>
                </a:schemeClr>
              </a:solidFill>
              <a:prstDash val="solid"/>
              <a:round/>
              <a:headEnd type="none" w="med" len="med"/>
              <a:tailEnd type="none"/>
            </a:ln>
            <a:effectLst/>
          </p:spPr>
        </p:cxnSp>
        <p:sp>
          <p:nvSpPr>
            <p:cNvPr id="228" name="TextBox 227"/>
            <p:cNvSpPr txBox="1"/>
            <p:nvPr/>
          </p:nvSpPr>
          <p:spPr>
            <a:xfrm>
              <a:off x="1265585" y="4970889"/>
              <a:ext cx="659954" cy="461665"/>
            </a:xfrm>
            <a:prstGeom prst="rect">
              <a:avLst/>
            </a:prstGeom>
            <a:noFill/>
          </p:spPr>
          <p:txBody>
            <a:bodyPr wrap="square" rtlCol="0">
              <a:spAutoFit/>
            </a:bodyPr>
            <a:lstStyle/>
            <a:p>
              <a:r>
                <a:rPr lang="el-GR" altLang="zh-CN" sz="2400" dirty="0" smtClean="0"/>
                <a:t>α</a:t>
              </a:r>
              <a:r>
                <a:rPr lang="en-US" altLang="zh-CN" sz="2400" baseline="-25000" dirty="0" smtClean="0"/>
                <a:t>1</a:t>
              </a:r>
              <a:endParaRPr lang="zh-CN" altLang="en-US" sz="2400" baseline="-25000" dirty="0"/>
            </a:p>
          </p:txBody>
        </p:sp>
      </p:grpSp>
      <p:sp>
        <p:nvSpPr>
          <p:cNvPr id="231" name="矩形 230"/>
          <p:cNvSpPr/>
          <p:nvPr/>
        </p:nvSpPr>
        <p:spPr bwMode="auto">
          <a:xfrm>
            <a:off x="1189630" y="3605286"/>
            <a:ext cx="188794" cy="243384"/>
          </a:xfrm>
          <a:prstGeom prst="rect">
            <a:avLst/>
          </a:prstGeom>
          <a:solidFill>
            <a:srgbClr val="006600"/>
          </a:solidFill>
          <a:ln w="9525" cap="flat" cmpd="sng" algn="ctr">
            <a:noFill/>
            <a:prstDash val="solid"/>
            <a:round/>
            <a:headEnd type="none" w="med" len="med"/>
            <a:tailEnd type="none" w="med" len="med"/>
          </a:ln>
          <a:effectLst/>
        </p:spPr>
        <p:txBody>
          <a:bodyPr vert="horz" wrap="square" lIns="90000" tIns="46800" rIns="90000" bIns="4680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b="0" i="0" u="none" strike="noStrike" cap="none" normalizeH="0" baseline="0" smtClean="0">
              <a:ln>
                <a:noFill/>
              </a:ln>
              <a:solidFill>
                <a:srgbClr val="000000"/>
              </a:solidFill>
              <a:effectLst/>
              <a:latin typeface="Times New Roman" pitchFamily="18" charset="0"/>
              <a:ea typeface="黑体" pitchFamily="49" charset="-122"/>
            </a:endParaRPr>
          </a:p>
        </p:txBody>
      </p:sp>
      <p:sp>
        <p:nvSpPr>
          <p:cNvPr id="232" name="Text Box 4"/>
          <p:cNvSpPr txBox="1">
            <a:spLocks noChangeArrowheads="1"/>
          </p:cNvSpPr>
          <p:nvPr/>
        </p:nvSpPr>
        <p:spPr bwMode="auto">
          <a:xfrm>
            <a:off x="4235570" y="1144588"/>
            <a:ext cx="4494362" cy="1107996"/>
          </a:xfrm>
          <a:prstGeom prst="rect">
            <a:avLst/>
          </a:prstGeom>
          <a:noFill/>
          <a:ln w="9525">
            <a:noFill/>
            <a:miter lim="800000"/>
            <a:headEnd/>
            <a:tailEnd/>
          </a:ln>
        </p:spPr>
        <p:txBody>
          <a:bodyPr wrap="square">
            <a:spAutoFit/>
          </a:bodyPr>
          <a:lstStyle/>
          <a:p>
            <a:pPr algn="just">
              <a:lnSpc>
                <a:spcPct val="110000"/>
              </a:lnSpc>
              <a:spcBef>
                <a:spcPct val="50000"/>
              </a:spcBef>
            </a:pPr>
            <a:r>
              <a:rPr kumimoji="1" lang="zh-CN" altLang="en-US" sz="2000" b="1" dirty="0">
                <a:solidFill>
                  <a:srgbClr val="0000CC"/>
                </a:solidFill>
                <a:ea typeface="幼圆" pitchFamily="49" charset="-122"/>
              </a:rPr>
              <a:t>解：</a:t>
            </a:r>
            <a:r>
              <a:rPr kumimoji="1" lang="zh-CN" altLang="en-US" sz="2000" b="1" dirty="0" smtClean="0">
                <a:solidFill>
                  <a:srgbClr val="000099"/>
                </a:solidFill>
                <a:ea typeface="幼圆" pitchFamily="49" charset="-122"/>
              </a:rPr>
              <a:t>将直线分解</a:t>
            </a:r>
            <a:r>
              <a:rPr kumimoji="1" lang="zh-CN" altLang="en-US" sz="2000" b="1" dirty="0">
                <a:solidFill>
                  <a:srgbClr val="000099"/>
                </a:solidFill>
                <a:ea typeface="幼圆" pitchFamily="49" charset="-122"/>
              </a:rPr>
              <a:t>成无数个线元，每个线元可看成点电荷</a:t>
            </a:r>
            <a:r>
              <a:rPr kumimoji="1" lang="zh-CN" altLang="en-US" sz="2000" b="1" i="1" dirty="0">
                <a:solidFill>
                  <a:srgbClr val="000099"/>
                </a:solidFill>
                <a:ea typeface="幼圆" pitchFamily="49" charset="-122"/>
                <a:sym typeface="Symbol" pitchFamily="18" charset="2"/>
              </a:rPr>
              <a:t></a:t>
            </a:r>
            <a:r>
              <a:rPr kumimoji="1" lang="en-US" altLang="zh-CN" sz="2000" b="1" i="1" baseline="-25000" dirty="0" err="1">
                <a:solidFill>
                  <a:srgbClr val="000099"/>
                </a:solidFill>
                <a:ea typeface="幼圆" pitchFamily="49" charset="-122"/>
                <a:sym typeface="Symbol" pitchFamily="18" charset="2"/>
              </a:rPr>
              <a:t>l</a:t>
            </a:r>
            <a:r>
              <a:rPr kumimoji="1" lang="en-US" altLang="zh-CN" sz="2000" b="1" i="1" dirty="0" err="1">
                <a:solidFill>
                  <a:srgbClr val="000099"/>
                </a:solidFill>
                <a:ea typeface="幼圆" pitchFamily="49" charset="-122"/>
                <a:sym typeface="Symbol" pitchFamily="18" charset="2"/>
              </a:rPr>
              <a:t>dl</a:t>
            </a:r>
            <a:r>
              <a:rPr kumimoji="1" lang="zh-CN" altLang="en-US" sz="2000" b="1" i="1" dirty="0">
                <a:solidFill>
                  <a:srgbClr val="000099"/>
                </a:solidFill>
                <a:ea typeface="幼圆" pitchFamily="49" charset="-122"/>
                <a:sym typeface="Symbol" pitchFamily="18" charset="2"/>
              </a:rPr>
              <a:t>’</a:t>
            </a:r>
            <a:r>
              <a:rPr kumimoji="1" lang="zh-CN" altLang="en-US" sz="2000" b="1" dirty="0">
                <a:solidFill>
                  <a:srgbClr val="000099"/>
                </a:solidFill>
                <a:ea typeface="幼圆" pitchFamily="49" charset="-122"/>
              </a:rPr>
              <a:t>，则线元</a:t>
            </a:r>
            <a:r>
              <a:rPr kumimoji="1" lang="zh-CN" altLang="en-US" sz="2000" b="1" dirty="0" smtClean="0">
                <a:solidFill>
                  <a:srgbClr val="000099"/>
                </a:solidFill>
                <a:ea typeface="幼圆" pitchFamily="49" charset="-122"/>
              </a:rPr>
              <a:t>在任意点</a:t>
            </a:r>
            <a:r>
              <a:rPr kumimoji="1" lang="en-US" altLang="zh-CN" sz="2000" b="1" i="1" dirty="0" smtClean="0">
                <a:solidFill>
                  <a:srgbClr val="000099"/>
                </a:solidFill>
                <a:ea typeface="幼圆" pitchFamily="49" charset="-122"/>
              </a:rPr>
              <a:t>P</a:t>
            </a:r>
            <a:r>
              <a:rPr kumimoji="1" lang="zh-CN" altLang="en-US" sz="2000" b="1" dirty="0" smtClean="0">
                <a:solidFill>
                  <a:srgbClr val="000099"/>
                </a:solidFill>
                <a:ea typeface="幼圆" pitchFamily="49" charset="-122"/>
              </a:rPr>
              <a:t>产生</a:t>
            </a:r>
            <a:r>
              <a:rPr kumimoji="1" lang="zh-CN" altLang="en-US" sz="2000" b="1" dirty="0">
                <a:solidFill>
                  <a:srgbClr val="000099"/>
                </a:solidFill>
                <a:ea typeface="幼圆" pitchFamily="49" charset="-122"/>
              </a:rPr>
              <a:t>的电场为</a:t>
            </a:r>
          </a:p>
        </p:txBody>
      </p:sp>
      <p:graphicFrame>
        <p:nvGraphicFramePr>
          <p:cNvPr id="233" name="对象 232"/>
          <p:cNvGraphicFramePr>
            <a:graphicFrameLocks noChangeAspect="1"/>
          </p:cNvGraphicFramePr>
          <p:nvPr/>
        </p:nvGraphicFramePr>
        <p:xfrm>
          <a:off x="4587875" y="2319338"/>
          <a:ext cx="3492500" cy="1030287"/>
        </p:xfrm>
        <a:graphic>
          <a:graphicData uri="http://schemas.openxmlformats.org/presentationml/2006/ole">
            <p:oleObj spid="_x0000_s75804" name="Equation" r:id="rId3" imgW="1168200" imgH="609480" progId="Equation.DSMT4">
              <p:embed/>
            </p:oleObj>
          </a:graphicData>
        </a:graphic>
      </p:graphicFrame>
      <p:sp>
        <p:nvSpPr>
          <p:cNvPr id="234" name="Text Box 6"/>
          <p:cNvSpPr txBox="1">
            <a:spLocks noChangeArrowheads="1"/>
          </p:cNvSpPr>
          <p:nvPr/>
        </p:nvSpPr>
        <p:spPr bwMode="auto">
          <a:xfrm>
            <a:off x="4131634" y="3377425"/>
            <a:ext cx="4879975" cy="430887"/>
          </a:xfrm>
          <a:prstGeom prst="rect">
            <a:avLst/>
          </a:prstGeom>
          <a:noFill/>
          <a:ln w="9525">
            <a:noFill/>
            <a:miter lim="800000"/>
            <a:headEnd/>
            <a:tailEnd/>
          </a:ln>
        </p:spPr>
        <p:txBody>
          <a:bodyPr>
            <a:spAutoFit/>
          </a:bodyPr>
          <a:lstStyle/>
          <a:p>
            <a:pPr algn="just">
              <a:lnSpc>
                <a:spcPct val="110000"/>
              </a:lnSpc>
              <a:spcBef>
                <a:spcPct val="50000"/>
              </a:spcBef>
            </a:pPr>
            <a:r>
              <a:rPr kumimoji="1" lang="zh-CN" altLang="en-US" sz="2000" b="1" dirty="0" smtClean="0">
                <a:solidFill>
                  <a:srgbClr val="000099"/>
                </a:solidFill>
                <a:ea typeface="幼圆" pitchFamily="49" charset="-122"/>
              </a:rPr>
              <a:t>由左图可见：</a:t>
            </a:r>
            <a:endParaRPr kumimoji="1" lang="zh-CN" altLang="en-US" sz="2000" b="1" dirty="0">
              <a:solidFill>
                <a:srgbClr val="000099"/>
              </a:solidFill>
              <a:ea typeface="幼圆" pitchFamily="49" charset="-122"/>
            </a:endParaRPr>
          </a:p>
        </p:txBody>
      </p:sp>
      <p:graphicFrame>
        <p:nvGraphicFramePr>
          <p:cNvPr id="235" name="对象 234"/>
          <p:cNvGraphicFramePr>
            <a:graphicFrameLocks noChangeAspect="1"/>
          </p:cNvGraphicFramePr>
          <p:nvPr/>
        </p:nvGraphicFramePr>
        <p:xfrm>
          <a:off x="3924300" y="2273300"/>
          <a:ext cx="914400" cy="198438"/>
        </p:xfrm>
        <a:graphic>
          <a:graphicData uri="http://schemas.openxmlformats.org/presentationml/2006/ole">
            <p:oleObj spid="_x0000_s75805" name="Equation" r:id="rId4" imgW="914400" imgH="198720" progId="Equation.DSMT4">
              <p:embed/>
            </p:oleObj>
          </a:graphicData>
        </a:graphic>
      </p:graphicFrame>
      <p:graphicFrame>
        <p:nvGraphicFramePr>
          <p:cNvPr id="75806" name="Object 30"/>
          <p:cNvGraphicFramePr>
            <a:graphicFrameLocks noChangeAspect="1"/>
          </p:cNvGraphicFramePr>
          <p:nvPr/>
        </p:nvGraphicFramePr>
        <p:xfrm>
          <a:off x="4230060" y="4063410"/>
          <a:ext cx="4541801" cy="1844675"/>
        </p:xfrm>
        <a:graphic>
          <a:graphicData uri="http://schemas.openxmlformats.org/presentationml/2006/ole">
            <p:oleObj spid="_x0000_s75806" name="Equation" r:id="rId5" imgW="2057400" imgH="1091880" progId="Equation.DSMT4">
              <p:embed/>
            </p:oleObj>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61"/>
                                        </p:tgtEl>
                                        <p:attrNameLst>
                                          <p:attrName>style.visibility</p:attrName>
                                        </p:attrNameLst>
                                      </p:cBhvr>
                                      <p:to>
                                        <p:strVal val="visible"/>
                                      </p:to>
                                    </p:set>
                                    <p:animEffect transition="in" filter="blinds(horizontal)">
                                      <p:cBhvr>
                                        <p:cTn id="7" dur="500"/>
                                        <p:tgtEl>
                                          <p:spTgt spid="16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31"/>
                                        </p:tgtEl>
                                        <p:attrNameLst>
                                          <p:attrName>style.visibility</p:attrName>
                                        </p:attrNameLst>
                                      </p:cBhvr>
                                      <p:to>
                                        <p:strVal val="visible"/>
                                      </p:to>
                                    </p:set>
                                    <p:animEffect transition="in" filter="blinds(horizontal)">
                                      <p:cBhvr>
                                        <p:cTn id="12" dur="500"/>
                                        <p:tgtEl>
                                          <p:spTgt spid="231"/>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74"/>
                                        </p:tgtEl>
                                        <p:attrNameLst>
                                          <p:attrName>style.visibility</p:attrName>
                                        </p:attrNameLst>
                                      </p:cBhvr>
                                      <p:to>
                                        <p:strVal val="visible"/>
                                      </p:to>
                                    </p:set>
                                    <p:animEffect transition="in" filter="blinds(horizontal)">
                                      <p:cBhvr>
                                        <p:cTn id="17" dur="500"/>
                                        <p:tgtEl>
                                          <p:spTgt spid="174"/>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83"/>
                                        </p:tgtEl>
                                        <p:attrNameLst>
                                          <p:attrName>style.visibility</p:attrName>
                                        </p:attrNameLst>
                                      </p:cBhvr>
                                      <p:to>
                                        <p:strVal val="visible"/>
                                      </p:to>
                                    </p:set>
                                    <p:animEffect transition="in" filter="blinds(horizontal)">
                                      <p:cBhvr>
                                        <p:cTn id="22" dur="500"/>
                                        <p:tgtEl>
                                          <p:spTgt spid="183"/>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89"/>
                                        </p:tgtEl>
                                        <p:attrNameLst>
                                          <p:attrName>style.visibility</p:attrName>
                                        </p:attrNameLst>
                                      </p:cBhvr>
                                      <p:to>
                                        <p:strVal val="visible"/>
                                      </p:to>
                                    </p:set>
                                    <p:animEffect transition="in" filter="blinds(horizontal)">
                                      <p:cBhvr>
                                        <p:cTn id="27" dur="500"/>
                                        <p:tgtEl>
                                          <p:spTgt spid="189"/>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206"/>
                                        </p:tgtEl>
                                        <p:attrNameLst>
                                          <p:attrName>style.visibility</p:attrName>
                                        </p:attrNameLst>
                                      </p:cBhvr>
                                      <p:to>
                                        <p:strVal val="visible"/>
                                      </p:to>
                                    </p:set>
                                    <p:animEffect transition="in" filter="blinds(horizontal)">
                                      <p:cBhvr>
                                        <p:cTn id="32" dur="500"/>
                                        <p:tgtEl>
                                          <p:spTgt spid="206"/>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207"/>
                                        </p:tgtEl>
                                        <p:attrNameLst>
                                          <p:attrName>style.visibility</p:attrName>
                                        </p:attrNameLst>
                                      </p:cBhvr>
                                      <p:to>
                                        <p:strVal val="visible"/>
                                      </p:to>
                                    </p:set>
                                    <p:animEffect transition="in" filter="blinds(horizontal)">
                                      <p:cBhvr>
                                        <p:cTn id="37" dur="500"/>
                                        <p:tgtEl>
                                          <p:spTgt spid="207"/>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218"/>
                                        </p:tgtEl>
                                        <p:attrNameLst>
                                          <p:attrName>style.visibility</p:attrName>
                                        </p:attrNameLst>
                                      </p:cBhvr>
                                      <p:to>
                                        <p:strVal val="visible"/>
                                      </p:to>
                                    </p:set>
                                    <p:animEffect transition="in" filter="blinds(horizontal)">
                                      <p:cBhvr>
                                        <p:cTn id="42" dur="500"/>
                                        <p:tgtEl>
                                          <p:spTgt spid="218"/>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219">
                                            <p:txEl>
                                              <p:pRg st="0" end="0"/>
                                            </p:txEl>
                                          </p:spTgt>
                                        </p:tgtEl>
                                        <p:attrNameLst>
                                          <p:attrName>style.visibility</p:attrName>
                                        </p:attrNameLst>
                                      </p:cBhvr>
                                      <p:to>
                                        <p:strVal val="visible"/>
                                      </p:to>
                                    </p:set>
                                    <p:animEffect transition="in" filter="blinds(horizontal)">
                                      <p:cBhvr>
                                        <p:cTn id="47" dur="500"/>
                                        <p:tgtEl>
                                          <p:spTgt spid="219">
                                            <p:txEl>
                                              <p:pRg st="0" end="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225"/>
                                        </p:tgtEl>
                                        <p:attrNameLst>
                                          <p:attrName>style.visibility</p:attrName>
                                        </p:attrNameLst>
                                      </p:cBhvr>
                                      <p:to>
                                        <p:strVal val="visible"/>
                                      </p:to>
                                    </p:set>
                                    <p:animEffect transition="in" filter="blinds(horizontal)">
                                      <p:cBhvr>
                                        <p:cTn id="52" dur="500"/>
                                        <p:tgtEl>
                                          <p:spTgt spid="225"/>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230"/>
                                        </p:tgtEl>
                                        <p:attrNameLst>
                                          <p:attrName>style.visibility</p:attrName>
                                        </p:attrNameLst>
                                      </p:cBhvr>
                                      <p:to>
                                        <p:strVal val="visible"/>
                                      </p:to>
                                    </p:set>
                                    <p:animEffect transition="in" filter="blinds(horizontal)">
                                      <p:cBhvr>
                                        <p:cTn id="57" dur="500"/>
                                        <p:tgtEl>
                                          <p:spTgt spid="230"/>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232"/>
                                        </p:tgtEl>
                                        <p:attrNameLst>
                                          <p:attrName>style.visibility</p:attrName>
                                        </p:attrNameLst>
                                      </p:cBhvr>
                                      <p:to>
                                        <p:strVal val="visible"/>
                                      </p:to>
                                    </p:set>
                                    <p:animEffect transition="in" filter="blinds(horizontal)">
                                      <p:cBhvr>
                                        <p:cTn id="62" dur="500"/>
                                        <p:tgtEl>
                                          <p:spTgt spid="232"/>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nodeType="clickEffect">
                                  <p:stCondLst>
                                    <p:cond delay="0"/>
                                  </p:stCondLst>
                                  <p:childTnLst>
                                    <p:set>
                                      <p:cBhvr>
                                        <p:cTn id="66" dur="1" fill="hold">
                                          <p:stCondLst>
                                            <p:cond delay="0"/>
                                          </p:stCondLst>
                                        </p:cTn>
                                        <p:tgtEl>
                                          <p:spTgt spid="233"/>
                                        </p:tgtEl>
                                        <p:attrNameLst>
                                          <p:attrName>style.visibility</p:attrName>
                                        </p:attrNameLst>
                                      </p:cBhvr>
                                      <p:to>
                                        <p:strVal val="visible"/>
                                      </p:to>
                                    </p:set>
                                    <p:animEffect transition="in" filter="blinds(horizontal)">
                                      <p:cBhvr>
                                        <p:cTn id="67" dur="500"/>
                                        <p:tgtEl>
                                          <p:spTgt spid="233"/>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grpId="0" nodeType="clickEffect">
                                  <p:stCondLst>
                                    <p:cond delay="0"/>
                                  </p:stCondLst>
                                  <p:childTnLst>
                                    <p:set>
                                      <p:cBhvr>
                                        <p:cTn id="71" dur="1" fill="hold">
                                          <p:stCondLst>
                                            <p:cond delay="0"/>
                                          </p:stCondLst>
                                        </p:cTn>
                                        <p:tgtEl>
                                          <p:spTgt spid="234"/>
                                        </p:tgtEl>
                                        <p:attrNameLst>
                                          <p:attrName>style.visibility</p:attrName>
                                        </p:attrNameLst>
                                      </p:cBhvr>
                                      <p:to>
                                        <p:strVal val="visible"/>
                                      </p:to>
                                    </p:set>
                                    <p:animEffect transition="in" filter="blinds(horizontal)">
                                      <p:cBhvr>
                                        <p:cTn id="72" dur="500"/>
                                        <p:tgtEl>
                                          <p:spTgt spid="234"/>
                                        </p:tgtEl>
                                      </p:cBhvr>
                                    </p:animEffect>
                                  </p:childTnLst>
                                </p:cTn>
                              </p:par>
                              <p:par>
                                <p:cTn id="73" presetID="3" presetClass="entr" presetSubtype="10" fill="hold" nodeType="withEffect">
                                  <p:stCondLst>
                                    <p:cond delay="0"/>
                                  </p:stCondLst>
                                  <p:childTnLst>
                                    <p:set>
                                      <p:cBhvr>
                                        <p:cTn id="74" dur="1" fill="hold">
                                          <p:stCondLst>
                                            <p:cond delay="0"/>
                                          </p:stCondLst>
                                        </p:cTn>
                                        <p:tgtEl>
                                          <p:spTgt spid="75806"/>
                                        </p:tgtEl>
                                        <p:attrNameLst>
                                          <p:attrName>style.visibility</p:attrName>
                                        </p:attrNameLst>
                                      </p:cBhvr>
                                      <p:to>
                                        <p:strVal val="visible"/>
                                      </p:to>
                                    </p:set>
                                    <p:animEffect transition="in" filter="blinds(horizontal)">
                                      <p:cBhvr>
                                        <p:cTn id="75" dur="500"/>
                                        <p:tgtEl>
                                          <p:spTgt spid="758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7" grpId="0"/>
      <p:bldP spid="231" grpId="0" animBg="1"/>
      <p:bldP spid="232" grpId="0"/>
      <p:bldP spid="234"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3" name="组合 42"/>
          <p:cNvGrpSpPr/>
          <p:nvPr/>
        </p:nvGrpSpPr>
        <p:grpSpPr>
          <a:xfrm>
            <a:off x="-63789" y="884470"/>
            <a:ext cx="4342652" cy="5078959"/>
            <a:chOff x="0" y="1267251"/>
            <a:chExt cx="4342652" cy="5078959"/>
          </a:xfrm>
        </p:grpSpPr>
        <p:sp>
          <p:nvSpPr>
            <p:cNvPr id="2" name="矩形 1"/>
            <p:cNvSpPr/>
            <p:nvPr/>
          </p:nvSpPr>
          <p:spPr bwMode="auto">
            <a:xfrm>
              <a:off x="1187355" y="2825087"/>
              <a:ext cx="177422" cy="3521123"/>
            </a:xfrm>
            <a:prstGeom prst="rect">
              <a:avLst/>
            </a:prstGeom>
            <a:solidFill>
              <a:schemeClr val="bg2">
                <a:lumMod val="60000"/>
                <a:lumOff val="40000"/>
              </a:schemeClr>
            </a:solidFill>
            <a:ln w="9525" cap="flat" cmpd="sng" algn="ctr">
              <a:noFill/>
              <a:prstDash val="solid"/>
              <a:round/>
              <a:headEnd type="none" w="med" len="med"/>
              <a:tailEnd type="none" w="med" len="med"/>
            </a:ln>
            <a:effectLst/>
          </p:spPr>
          <p:txBody>
            <a:bodyPr vert="horz" wrap="square" lIns="90000" tIns="46800" rIns="90000" bIns="4680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b="0" i="0" u="none" strike="noStrike" cap="none" normalizeH="0" baseline="0" smtClean="0">
                <a:ln>
                  <a:noFill/>
                </a:ln>
                <a:solidFill>
                  <a:srgbClr val="000000"/>
                </a:solidFill>
                <a:effectLst/>
                <a:latin typeface="Times New Roman" pitchFamily="18" charset="0"/>
                <a:ea typeface="黑体" pitchFamily="49" charset="-122"/>
              </a:endParaRPr>
            </a:p>
          </p:txBody>
        </p:sp>
        <p:sp>
          <p:nvSpPr>
            <p:cNvPr id="3" name="TextBox 2"/>
            <p:cNvSpPr txBox="1"/>
            <p:nvPr/>
          </p:nvSpPr>
          <p:spPr>
            <a:xfrm>
              <a:off x="2785331" y="2205019"/>
              <a:ext cx="605570" cy="584775"/>
            </a:xfrm>
            <a:prstGeom prst="rect">
              <a:avLst/>
            </a:prstGeom>
            <a:noFill/>
          </p:spPr>
          <p:txBody>
            <a:bodyPr wrap="square" rtlCol="0">
              <a:spAutoFit/>
            </a:bodyPr>
            <a:lstStyle/>
            <a:p>
              <a:r>
                <a:rPr lang="en-US" altLang="zh-CN" b="1" i="1" dirty="0" smtClean="0"/>
                <a:t>P</a:t>
              </a:r>
              <a:endParaRPr lang="zh-CN" altLang="en-US" b="1" i="1" dirty="0"/>
            </a:p>
          </p:txBody>
        </p:sp>
        <p:grpSp>
          <p:nvGrpSpPr>
            <p:cNvPr id="4" name="组合 3"/>
            <p:cNvGrpSpPr/>
            <p:nvPr/>
          </p:nvGrpSpPr>
          <p:grpSpPr>
            <a:xfrm>
              <a:off x="0" y="1448937"/>
              <a:ext cx="4289946" cy="4037463"/>
              <a:chOff x="0" y="1448937"/>
              <a:chExt cx="4289946" cy="4037463"/>
            </a:xfrm>
          </p:grpSpPr>
          <p:sp>
            <p:nvSpPr>
              <p:cNvPr id="5" name="TextBox 4"/>
              <p:cNvSpPr txBox="1"/>
              <p:nvPr/>
            </p:nvSpPr>
            <p:spPr>
              <a:xfrm>
                <a:off x="957618" y="1448937"/>
                <a:ext cx="464024" cy="584775"/>
              </a:xfrm>
              <a:prstGeom prst="rect">
                <a:avLst/>
              </a:prstGeom>
              <a:noFill/>
            </p:spPr>
            <p:txBody>
              <a:bodyPr wrap="square" rtlCol="0">
                <a:spAutoFit/>
              </a:bodyPr>
              <a:lstStyle/>
              <a:p>
                <a:r>
                  <a:rPr lang="en-US" altLang="zh-CN" b="1" i="1" dirty="0" smtClean="0"/>
                  <a:t>z</a:t>
                </a:r>
                <a:endParaRPr lang="zh-CN" altLang="en-US" b="1" i="1" dirty="0"/>
              </a:p>
            </p:txBody>
          </p:sp>
          <p:cxnSp>
            <p:nvCxnSpPr>
              <p:cNvPr id="6" name="直接箭头连接符 5"/>
              <p:cNvCxnSpPr/>
              <p:nvPr/>
            </p:nvCxnSpPr>
            <p:spPr bwMode="auto">
              <a:xfrm rot="5400000" flipH="1" flipV="1">
                <a:off x="-89505" y="3173103"/>
                <a:ext cx="2757642" cy="14441"/>
              </a:xfrm>
              <a:prstGeom prst="straightConnector1">
                <a:avLst/>
              </a:prstGeom>
              <a:noFill/>
              <a:ln w="25400" cap="flat" cmpd="sng" algn="ctr">
                <a:solidFill>
                  <a:srgbClr val="FF0000"/>
                </a:solidFill>
                <a:prstDash val="solid"/>
                <a:round/>
                <a:headEnd type="none" w="med" len="med"/>
                <a:tailEnd type="arrow"/>
              </a:ln>
              <a:effectLst/>
            </p:spPr>
          </p:cxnSp>
          <p:cxnSp>
            <p:nvCxnSpPr>
              <p:cNvPr id="7" name="直接箭头连接符 6"/>
              <p:cNvCxnSpPr/>
              <p:nvPr/>
            </p:nvCxnSpPr>
            <p:spPr bwMode="auto">
              <a:xfrm flipV="1">
                <a:off x="1270722" y="4558352"/>
                <a:ext cx="2755368" cy="16719"/>
              </a:xfrm>
              <a:prstGeom prst="straightConnector1">
                <a:avLst/>
              </a:prstGeom>
              <a:noFill/>
              <a:ln w="25400" cap="flat" cmpd="sng" algn="ctr">
                <a:solidFill>
                  <a:srgbClr val="FF0000"/>
                </a:solidFill>
                <a:prstDash val="solid"/>
                <a:round/>
                <a:headEnd type="none" w="med" len="med"/>
                <a:tailEnd type="arrow"/>
              </a:ln>
              <a:effectLst/>
            </p:spPr>
          </p:cxnSp>
          <p:cxnSp>
            <p:nvCxnSpPr>
              <p:cNvPr id="8" name="直接箭头连接符 7"/>
              <p:cNvCxnSpPr/>
              <p:nvPr/>
            </p:nvCxnSpPr>
            <p:spPr bwMode="auto">
              <a:xfrm rot="10800000" flipV="1">
                <a:off x="177421" y="4572000"/>
                <a:ext cx="1091826" cy="914400"/>
              </a:xfrm>
              <a:prstGeom prst="straightConnector1">
                <a:avLst/>
              </a:prstGeom>
              <a:noFill/>
              <a:ln w="25400" cap="flat" cmpd="sng" algn="ctr">
                <a:solidFill>
                  <a:srgbClr val="FF0000"/>
                </a:solidFill>
                <a:prstDash val="solid"/>
                <a:round/>
                <a:headEnd type="none" w="med" len="med"/>
                <a:tailEnd type="arrow"/>
              </a:ln>
              <a:effectLst/>
            </p:spPr>
          </p:cxnSp>
          <p:sp>
            <p:nvSpPr>
              <p:cNvPr id="9" name="TextBox 8"/>
              <p:cNvSpPr txBox="1"/>
              <p:nvPr/>
            </p:nvSpPr>
            <p:spPr>
              <a:xfrm>
                <a:off x="3825922" y="4562901"/>
                <a:ext cx="464024" cy="584775"/>
              </a:xfrm>
              <a:prstGeom prst="rect">
                <a:avLst/>
              </a:prstGeom>
              <a:noFill/>
            </p:spPr>
            <p:txBody>
              <a:bodyPr wrap="square" rtlCol="0">
                <a:spAutoFit/>
              </a:bodyPr>
              <a:lstStyle/>
              <a:p>
                <a:r>
                  <a:rPr lang="en-US" altLang="zh-CN" b="1" i="1" dirty="0" smtClean="0"/>
                  <a:t>y</a:t>
                </a:r>
                <a:endParaRPr lang="zh-CN" altLang="en-US" b="1" i="1" dirty="0"/>
              </a:p>
            </p:txBody>
          </p:sp>
          <p:sp>
            <p:nvSpPr>
              <p:cNvPr id="10" name="TextBox 9"/>
              <p:cNvSpPr txBox="1"/>
              <p:nvPr/>
            </p:nvSpPr>
            <p:spPr>
              <a:xfrm>
                <a:off x="0" y="4899547"/>
                <a:ext cx="464024" cy="584775"/>
              </a:xfrm>
              <a:prstGeom prst="rect">
                <a:avLst/>
              </a:prstGeom>
              <a:noFill/>
            </p:spPr>
            <p:txBody>
              <a:bodyPr wrap="square" rtlCol="0">
                <a:spAutoFit/>
              </a:bodyPr>
              <a:lstStyle/>
              <a:p>
                <a:r>
                  <a:rPr lang="en-US" altLang="zh-CN" b="1" i="1" dirty="0" smtClean="0"/>
                  <a:t>x</a:t>
                </a:r>
                <a:endParaRPr lang="zh-CN" altLang="en-US" b="1" i="1" dirty="0"/>
              </a:p>
            </p:txBody>
          </p:sp>
        </p:grpSp>
        <p:grpSp>
          <p:nvGrpSpPr>
            <p:cNvPr id="11" name="组合 10"/>
            <p:cNvGrpSpPr/>
            <p:nvPr/>
          </p:nvGrpSpPr>
          <p:grpSpPr>
            <a:xfrm>
              <a:off x="1274092" y="2179930"/>
              <a:ext cx="1615416" cy="2392071"/>
              <a:chOff x="1274092" y="2179930"/>
              <a:chExt cx="1615416" cy="2392071"/>
            </a:xfrm>
          </p:grpSpPr>
          <p:cxnSp>
            <p:nvCxnSpPr>
              <p:cNvPr id="12" name="直接箭头连接符 11"/>
              <p:cNvCxnSpPr/>
              <p:nvPr/>
            </p:nvCxnSpPr>
            <p:spPr bwMode="auto">
              <a:xfrm rot="5400000" flipH="1" flipV="1">
                <a:off x="1648135" y="2423183"/>
                <a:ext cx="1484625" cy="998120"/>
              </a:xfrm>
              <a:prstGeom prst="straightConnector1">
                <a:avLst/>
              </a:prstGeom>
              <a:noFill/>
              <a:ln w="25400" cap="flat" cmpd="sng" algn="ctr">
                <a:solidFill>
                  <a:schemeClr val="accent6">
                    <a:lumMod val="50000"/>
                  </a:schemeClr>
                </a:solidFill>
                <a:prstDash val="solid"/>
                <a:round/>
                <a:headEnd type="none" w="med" len="med"/>
                <a:tailEnd type="none"/>
              </a:ln>
              <a:effectLst/>
            </p:spPr>
          </p:cxnSp>
          <p:grpSp>
            <p:nvGrpSpPr>
              <p:cNvPr id="13" name="组合 172"/>
              <p:cNvGrpSpPr/>
              <p:nvPr/>
            </p:nvGrpSpPr>
            <p:grpSpPr>
              <a:xfrm>
                <a:off x="1274092" y="2998381"/>
                <a:ext cx="1246212" cy="1573620"/>
                <a:chOff x="1274092" y="2998381"/>
                <a:chExt cx="1246212" cy="1573620"/>
              </a:xfrm>
            </p:grpSpPr>
            <p:cxnSp>
              <p:nvCxnSpPr>
                <p:cNvPr id="14" name="直接箭头连接符 13"/>
                <p:cNvCxnSpPr/>
                <p:nvPr/>
              </p:nvCxnSpPr>
              <p:spPr bwMode="auto">
                <a:xfrm rot="5400000" flipH="1" flipV="1">
                  <a:off x="1025135" y="3247338"/>
                  <a:ext cx="1573620" cy="1075706"/>
                </a:xfrm>
                <a:prstGeom prst="straightConnector1">
                  <a:avLst/>
                </a:prstGeom>
                <a:noFill/>
                <a:ln w="25400" cap="flat" cmpd="sng" algn="ctr">
                  <a:solidFill>
                    <a:schemeClr val="accent6">
                      <a:lumMod val="50000"/>
                    </a:schemeClr>
                  </a:solidFill>
                  <a:prstDash val="solid"/>
                  <a:round/>
                  <a:headEnd type="none" w="med" len="med"/>
                  <a:tailEnd type="arrow"/>
                </a:ln>
                <a:effectLst/>
              </p:spPr>
            </p:cxnSp>
            <p:sp>
              <p:nvSpPr>
                <p:cNvPr id="15" name="TextBox 14"/>
                <p:cNvSpPr txBox="1"/>
                <p:nvPr/>
              </p:nvSpPr>
              <p:spPr>
                <a:xfrm>
                  <a:off x="2056280" y="3135495"/>
                  <a:ext cx="464024" cy="584775"/>
                </a:xfrm>
                <a:prstGeom prst="rect">
                  <a:avLst/>
                </a:prstGeom>
                <a:noFill/>
              </p:spPr>
              <p:txBody>
                <a:bodyPr wrap="square" rtlCol="0">
                  <a:spAutoFit/>
                </a:bodyPr>
                <a:lstStyle/>
                <a:p>
                  <a:r>
                    <a:rPr lang="en-US" altLang="zh-CN" b="1" i="1" dirty="0" smtClean="0"/>
                    <a:t>r</a:t>
                  </a:r>
                  <a:endParaRPr lang="zh-CN" altLang="en-US" b="1" i="1" dirty="0"/>
                </a:p>
              </p:txBody>
            </p:sp>
          </p:grpSp>
        </p:grpSp>
        <p:grpSp>
          <p:nvGrpSpPr>
            <p:cNvPr id="16" name="组合 15"/>
            <p:cNvGrpSpPr/>
            <p:nvPr/>
          </p:nvGrpSpPr>
          <p:grpSpPr>
            <a:xfrm>
              <a:off x="906930" y="3724275"/>
              <a:ext cx="464024" cy="829624"/>
              <a:chOff x="906930" y="3817293"/>
              <a:chExt cx="464024" cy="736606"/>
            </a:xfrm>
          </p:grpSpPr>
          <p:cxnSp>
            <p:nvCxnSpPr>
              <p:cNvPr id="17" name="直接箭头连接符 16"/>
              <p:cNvCxnSpPr/>
              <p:nvPr/>
            </p:nvCxnSpPr>
            <p:spPr bwMode="auto">
              <a:xfrm rot="10800000" flipH="1">
                <a:off x="1279430" y="3817293"/>
                <a:ext cx="11220" cy="736606"/>
              </a:xfrm>
              <a:prstGeom prst="straightConnector1">
                <a:avLst/>
              </a:prstGeom>
              <a:noFill/>
              <a:ln w="25400" cap="flat" cmpd="sng" algn="ctr">
                <a:solidFill>
                  <a:schemeClr val="accent6">
                    <a:lumMod val="50000"/>
                  </a:schemeClr>
                </a:solidFill>
                <a:prstDash val="solid"/>
                <a:round/>
                <a:headEnd type="none" w="med" len="med"/>
                <a:tailEnd type="arrow"/>
              </a:ln>
              <a:effectLst/>
            </p:spPr>
          </p:cxnSp>
          <p:sp>
            <p:nvSpPr>
              <p:cNvPr id="18" name="TextBox 17"/>
              <p:cNvSpPr txBox="1"/>
              <p:nvPr/>
            </p:nvSpPr>
            <p:spPr>
              <a:xfrm>
                <a:off x="906930" y="3859395"/>
                <a:ext cx="464024" cy="523220"/>
              </a:xfrm>
              <a:prstGeom prst="rect">
                <a:avLst/>
              </a:prstGeom>
              <a:noFill/>
            </p:spPr>
            <p:txBody>
              <a:bodyPr wrap="square" rtlCol="0">
                <a:spAutoFit/>
              </a:bodyPr>
              <a:lstStyle/>
              <a:p>
                <a:r>
                  <a:rPr lang="en-US" altLang="zh-CN" sz="2800" b="1" i="1" dirty="0" smtClean="0"/>
                  <a:t>r</a:t>
                </a:r>
                <a:r>
                  <a:rPr lang="en-US" altLang="zh-CN" sz="2800" b="1" i="1" baseline="30000" dirty="0" smtClean="0">
                    <a:latin typeface="Segoe UI Light" pitchFamily="34" charset="0"/>
                  </a:rPr>
                  <a:t>,</a:t>
                </a:r>
                <a:endParaRPr lang="zh-CN" altLang="en-US" sz="2800" b="1" i="1" baseline="30000" dirty="0">
                  <a:latin typeface="Segoe UI Light" pitchFamily="34" charset="0"/>
                </a:endParaRPr>
              </a:p>
            </p:txBody>
          </p:sp>
        </p:grpSp>
        <p:grpSp>
          <p:nvGrpSpPr>
            <p:cNvPr id="19" name="组合 18"/>
            <p:cNvGrpSpPr/>
            <p:nvPr/>
          </p:nvGrpSpPr>
          <p:grpSpPr>
            <a:xfrm>
              <a:off x="1284386" y="2182931"/>
              <a:ext cx="1604825" cy="1564523"/>
              <a:chOff x="3255898" y="1988770"/>
              <a:chExt cx="1625381" cy="2398237"/>
            </a:xfrm>
          </p:grpSpPr>
          <p:cxnSp>
            <p:nvCxnSpPr>
              <p:cNvPr id="20" name="直接箭头连接符 19"/>
              <p:cNvCxnSpPr/>
              <p:nvPr/>
            </p:nvCxnSpPr>
            <p:spPr bwMode="auto">
              <a:xfrm rot="5400000" flipH="1" flipV="1">
                <a:off x="3639906" y="2232023"/>
                <a:ext cx="1484625" cy="998120"/>
              </a:xfrm>
              <a:prstGeom prst="straightConnector1">
                <a:avLst/>
              </a:prstGeom>
              <a:noFill/>
              <a:ln w="25400" cap="flat" cmpd="sng" algn="ctr">
                <a:solidFill>
                  <a:schemeClr val="accent6">
                    <a:lumMod val="50000"/>
                  </a:schemeClr>
                </a:solidFill>
                <a:prstDash val="solid"/>
                <a:round/>
                <a:headEnd type="none" w="med" len="med"/>
                <a:tailEnd type="none"/>
              </a:ln>
              <a:effectLst/>
            </p:spPr>
          </p:cxnSp>
          <p:grpSp>
            <p:nvGrpSpPr>
              <p:cNvPr id="21" name="组合 172"/>
              <p:cNvGrpSpPr/>
              <p:nvPr/>
            </p:nvGrpSpPr>
            <p:grpSpPr>
              <a:xfrm>
                <a:off x="3255898" y="2515302"/>
                <a:ext cx="1085671" cy="1871705"/>
                <a:chOff x="1264127" y="2706462"/>
                <a:chExt cx="1085671" cy="1871705"/>
              </a:xfrm>
            </p:grpSpPr>
            <p:cxnSp>
              <p:nvCxnSpPr>
                <p:cNvPr id="22" name="直接箭头连接符 21"/>
                <p:cNvCxnSpPr/>
                <p:nvPr/>
              </p:nvCxnSpPr>
              <p:spPr bwMode="auto">
                <a:xfrm rot="5400000" flipH="1" flipV="1">
                  <a:off x="1017070" y="3245439"/>
                  <a:ext cx="1579785" cy="1085671"/>
                </a:xfrm>
                <a:prstGeom prst="straightConnector1">
                  <a:avLst/>
                </a:prstGeom>
                <a:noFill/>
                <a:ln w="25400" cap="flat" cmpd="sng" algn="ctr">
                  <a:solidFill>
                    <a:schemeClr val="accent6">
                      <a:lumMod val="50000"/>
                    </a:schemeClr>
                  </a:solidFill>
                  <a:prstDash val="solid"/>
                  <a:round/>
                  <a:headEnd type="none" w="med" len="med"/>
                  <a:tailEnd type="arrow"/>
                </a:ln>
                <a:effectLst/>
              </p:spPr>
            </p:cxnSp>
            <p:sp>
              <p:nvSpPr>
                <p:cNvPr id="23" name="TextBox 22"/>
                <p:cNvSpPr txBox="1"/>
                <p:nvPr/>
              </p:nvSpPr>
              <p:spPr>
                <a:xfrm>
                  <a:off x="1512088" y="2706462"/>
                  <a:ext cx="742393" cy="1651254"/>
                </a:xfrm>
                <a:prstGeom prst="rect">
                  <a:avLst/>
                </a:prstGeom>
                <a:noFill/>
              </p:spPr>
              <p:txBody>
                <a:bodyPr wrap="square" rtlCol="0">
                  <a:spAutoFit/>
                </a:bodyPr>
                <a:lstStyle/>
                <a:p>
                  <a:r>
                    <a:rPr lang="en-US" altLang="zh-CN" b="1" i="1" dirty="0" smtClean="0"/>
                    <a:t>r-r</a:t>
                  </a:r>
                  <a:r>
                    <a:rPr lang="en-US" altLang="zh-CN" b="1" i="1" baseline="30000" dirty="0" smtClean="0">
                      <a:latin typeface="Segoe UI Light" pitchFamily="34" charset="0"/>
                    </a:rPr>
                    <a:t>,</a:t>
                  </a:r>
                  <a:endParaRPr lang="zh-CN" altLang="en-US" b="1" i="1" baseline="30000" dirty="0" smtClean="0">
                    <a:latin typeface="Segoe UI Light" pitchFamily="34" charset="0"/>
                  </a:endParaRPr>
                </a:p>
                <a:p>
                  <a:endParaRPr lang="zh-CN" altLang="en-US" b="1" i="1" dirty="0"/>
                </a:p>
              </p:txBody>
            </p:sp>
          </p:grpSp>
        </p:grpSp>
        <p:grpSp>
          <p:nvGrpSpPr>
            <p:cNvPr id="24" name="组合 23"/>
            <p:cNvGrpSpPr/>
            <p:nvPr/>
          </p:nvGrpSpPr>
          <p:grpSpPr>
            <a:xfrm>
              <a:off x="2378121" y="1267251"/>
              <a:ext cx="1536654" cy="1022925"/>
              <a:chOff x="2378121" y="1267251"/>
              <a:chExt cx="1536654" cy="1022925"/>
            </a:xfrm>
          </p:grpSpPr>
          <p:cxnSp>
            <p:nvCxnSpPr>
              <p:cNvPr id="25" name="直接箭头连接符 24"/>
              <p:cNvCxnSpPr/>
              <p:nvPr/>
            </p:nvCxnSpPr>
            <p:spPr bwMode="auto">
              <a:xfrm rot="16200000" flipV="1">
                <a:off x="2524683" y="1875870"/>
                <a:ext cx="639938" cy="12397"/>
              </a:xfrm>
              <a:prstGeom prst="straightConnector1">
                <a:avLst/>
              </a:prstGeom>
              <a:noFill/>
              <a:ln w="25400" cap="flat" cmpd="sng" algn="ctr">
                <a:solidFill>
                  <a:srgbClr val="FF0000"/>
                </a:solidFill>
                <a:prstDash val="solid"/>
                <a:round/>
                <a:headEnd type="none" w="med" len="med"/>
                <a:tailEnd type="arrow"/>
              </a:ln>
              <a:effectLst/>
            </p:spPr>
          </p:cxnSp>
          <p:cxnSp>
            <p:nvCxnSpPr>
              <p:cNvPr id="26" name="直接箭头连接符 25"/>
              <p:cNvCxnSpPr/>
              <p:nvPr/>
            </p:nvCxnSpPr>
            <p:spPr bwMode="auto">
              <a:xfrm flipV="1">
                <a:off x="2839878" y="2181225"/>
                <a:ext cx="655797" cy="24945"/>
              </a:xfrm>
              <a:prstGeom prst="straightConnector1">
                <a:avLst/>
              </a:prstGeom>
              <a:noFill/>
              <a:ln w="25400" cap="flat" cmpd="sng" algn="ctr">
                <a:solidFill>
                  <a:srgbClr val="FF0000"/>
                </a:solidFill>
                <a:prstDash val="solid"/>
                <a:round/>
                <a:headEnd type="none" w="med" len="med"/>
                <a:tailEnd type="arrow"/>
              </a:ln>
              <a:effectLst/>
            </p:spPr>
          </p:cxnSp>
          <p:cxnSp>
            <p:nvCxnSpPr>
              <p:cNvPr id="27" name="直接箭头连接符 26"/>
              <p:cNvCxnSpPr/>
              <p:nvPr/>
            </p:nvCxnSpPr>
            <p:spPr bwMode="auto">
              <a:xfrm flipV="1">
                <a:off x="2871171" y="1657350"/>
                <a:ext cx="548304" cy="542926"/>
              </a:xfrm>
              <a:prstGeom prst="straightConnector1">
                <a:avLst/>
              </a:prstGeom>
              <a:noFill/>
              <a:ln w="25400" cap="flat" cmpd="sng" algn="ctr">
                <a:solidFill>
                  <a:srgbClr val="FF0000"/>
                </a:solidFill>
                <a:prstDash val="solid"/>
                <a:round/>
                <a:headEnd type="none" w="med" len="med"/>
                <a:tailEnd type="arrow"/>
              </a:ln>
              <a:effectLst/>
            </p:spPr>
          </p:cxnSp>
          <p:sp>
            <p:nvSpPr>
              <p:cNvPr id="28" name="TextBox 27"/>
              <p:cNvSpPr txBox="1"/>
              <p:nvPr/>
            </p:nvSpPr>
            <p:spPr>
              <a:xfrm>
                <a:off x="2378121" y="1267251"/>
                <a:ext cx="479379" cy="584775"/>
              </a:xfrm>
              <a:prstGeom prst="rect">
                <a:avLst/>
              </a:prstGeom>
              <a:noFill/>
            </p:spPr>
            <p:txBody>
              <a:bodyPr wrap="square" rtlCol="0">
                <a:spAutoFit/>
              </a:bodyPr>
              <a:lstStyle/>
              <a:p>
                <a:r>
                  <a:rPr lang="en-US" altLang="zh-CN" b="1" i="1" dirty="0" err="1" smtClean="0"/>
                  <a:t>e</a:t>
                </a:r>
                <a:r>
                  <a:rPr lang="en-US" altLang="zh-CN" b="1" i="1" baseline="-25000" dirty="0" err="1" smtClean="0"/>
                  <a:t>z</a:t>
                </a:r>
                <a:endParaRPr lang="zh-CN" altLang="en-US" b="1" i="1" baseline="-25000" dirty="0"/>
              </a:p>
            </p:txBody>
          </p:sp>
          <p:sp>
            <p:nvSpPr>
              <p:cNvPr id="29" name="TextBox 28"/>
              <p:cNvSpPr txBox="1"/>
              <p:nvPr/>
            </p:nvSpPr>
            <p:spPr>
              <a:xfrm>
                <a:off x="3435396" y="1705401"/>
                <a:ext cx="479379" cy="584775"/>
              </a:xfrm>
              <a:prstGeom prst="rect">
                <a:avLst/>
              </a:prstGeom>
              <a:noFill/>
            </p:spPr>
            <p:txBody>
              <a:bodyPr wrap="square" rtlCol="0">
                <a:spAutoFit/>
              </a:bodyPr>
              <a:lstStyle/>
              <a:p>
                <a:r>
                  <a:rPr lang="en-US" altLang="zh-CN" b="1" i="1" dirty="0" err="1" smtClean="0"/>
                  <a:t>e</a:t>
                </a:r>
                <a:r>
                  <a:rPr lang="en-US" altLang="zh-CN" b="1" i="1" baseline="-25000" dirty="0" err="1" smtClean="0"/>
                  <a:t>r</a:t>
                </a:r>
                <a:endParaRPr lang="zh-CN" altLang="en-US" b="1" i="1" baseline="-25000" dirty="0"/>
              </a:p>
            </p:txBody>
          </p:sp>
        </p:grpSp>
        <p:sp>
          <p:nvSpPr>
            <p:cNvPr id="30" name="矩形 29"/>
            <p:cNvSpPr/>
            <p:nvPr/>
          </p:nvSpPr>
          <p:spPr>
            <a:xfrm>
              <a:off x="3091347" y="2204818"/>
              <a:ext cx="1251305" cy="461665"/>
            </a:xfrm>
            <a:prstGeom prst="rect">
              <a:avLst/>
            </a:prstGeom>
          </p:spPr>
          <p:txBody>
            <a:bodyPr wrap="none">
              <a:spAutoFit/>
            </a:bodyPr>
            <a:lstStyle/>
            <a:p>
              <a:r>
                <a:rPr lang="en-US" altLang="zh-CN" sz="2400" b="1" i="1" dirty="0" smtClean="0"/>
                <a:t>(r,</a:t>
              </a:r>
              <a:r>
                <a:rPr lang="el-GR" altLang="zh-CN" sz="2400" b="1" i="1" dirty="0" smtClean="0"/>
                <a:t> π</a:t>
              </a:r>
              <a:r>
                <a:rPr lang="en-US" altLang="zh-CN" sz="2400" b="1" i="1" dirty="0" smtClean="0"/>
                <a:t>/2,z)</a:t>
              </a:r>
              <a:endParaRPr lang="zh-CN" altLang="en-US" sz="2400" b="1" i="1" dirty="0"/>
            </a:p>
          </p:txBody>
        </p:sp>
        <p:grpSp>
          <p:nvGrpSpPr>
            <p:cNvPr id="31" name="组合 30"/>
            <p:cNvGrpSpPr/>
            <p:nvPr/>
          </p:nvGrpSpPr>
          <p:grpSpPr>
            <a:xfrm>
              <a:off x="1305838" y="1747381"/>
              <a:ext cx="1532778" cy="590302"/>
              <a:chOff x="1305838" y="1747381"/>
              <a:chExt cx="1545570" cy="584775"/>
            </a:xfrm>
          </p:grpSpPr>
          <p:cxnSp>
            <p:nvCxnSpPr>
              <p:cNvPr id="32" name="直接箭头连接符 31"/>
              <p:cNvCxnSpPr/>
              <p:nvPr/>
            </p:nvCxnSpPr>
            <p:spPr bwMode="auto">
              <a:xfrm flipV="1">
                <a:off x="1305838" y="2237081"/>
                <a:ext cx="1545570" cy="8209"/>
              </a:xfrm>
              <a:prstGeom prst="straightConnector1">
                <a:avLst/>
              </a:prstGeom>
              <a:noFill/>
              <a:ln w="25400" cap="flat" cmpd="sng" algn="ctr">
                <a:solidFill>
                  <a:schemeClr val="accent6">
                    <a:lumMod val="50000"/>
                  </a:schemeClr>
                </a:solidFill>
                <a:prstDash val="solid"/>
                <a:round/>
                <a:headEnd type="none" w="med" len="med"/>
                <a:tailEnd type="none"/>
              </a:ln>
              <a:effectLst/>
            </p:spPr>
          </p:cxnSp>
          <p:sp>
            <p:nvSpPr>
              <p:cNvPr id="33" name="TextBox 32"/>
              <p:cNvSpPr txBox="1"/>
              <p:nvPr/>
            </p:nvSpPr>
            <p:spPr>
              <a:xfrm>
                <a:off x="1878904" y="1747381"/>
                <a:ext cx="266179" cy="584775"/>
              </a:xfrm>
              <a:prstGeom prst="rect">
                <a:avLst/>
              </a:prstGeom>
              <a:noFill/>
            </p:spPr>
            <p:txBody>
              <a:bodyPr wrap="square" rtlCol="0">
                <a:spAutoFit/>
              </a:bodyPr>
              <a:lstStyle/>
              <a:p>
                <a:r>
                  <a:rPr lang="en-US" altLang="zh-CN" dirty="0" smtClean="0"/>
                  <a:t>r</a:t>
                </a:r>
                <a:endParaRPr lang="zh-CN" altLang="en-US" dirty="0"/>
              </a:p>
            </p:txBody>
          </p:sp>
        </p:grpSp>
        <p:sp>
          <p:nvSpPr>
            <p:cNvPr id="34" name="矩形 33"/>
            <p:cNvSpPr/>
            <p:nvPr/>
          </p:nvSpPr>
          <p:spPr>
            <a:xfrm>
              <a:off x="1287160" y="3009392"/>
              <a:ext cx="346570" cy="461665"/>
            </a:xfrm>
            <a:prstGeom prst="rect">
              <a:avLst/>
            </a:prstGeom>
          </p:spPr>
          <p:txBody>
            <a:bodyPr wrap="none">
              <a:spAutoFit/>
            </a:bodyPr>
            <a:lstStyle/>
            <a:p>
              <a:r>
                <a:rPr lang="el-GR" altLang="zh-CN" sz="2400" dirty="0" smtClean="0"/>
                <a:t>α</a:t>
              </a:r>
              <a:endParaRPr lang="zh-CN" altLang="en-US" sz="2400" dirty="0"/>
            </a:p>
          </p:txBody>
        </p:sp>
        <p:grpSp>
          <p:nvGrpSpPr>
            <p:cNvPr id="35" name="组合 34"/>
            <p:cNvGrpSpPr/>
            <p:nvPr/>
          </p:nvGrpSpPr>
          <p:grpSpPr>
            <a:xfrm>
              <a:off x="1240406" y="2242268"/>
              <a:ext cx="1598210" cy="580505"/>
              <a:chOff x="1240406" y="2242268"/>
              <a:chExt cx="1598210" cy="580505"/>
            </a:xfrm>
          </p:grpSpPr>
          <p:cxnSp>
            <p:nvCxnSpPr>
              <p:cNvPr id="36" name="直接箭头连接符 35"/>
              <p:cNvCxnSpPr/>
              <p:nvPr/>
            </p:nvCxnSpPr>
            <p:spPr bwMode="auto">
              <a:xfrm flipV="1">
                <a:off x="1299211" y="2242268"/>
                <a:ext cx="1539405" cy="580505"/>
              </a:xfrm>
              <a:prstGeom prst="straightConnector1">
                <a:avLst/>
              </a:prstGeom>
              <a:noFill/>
              <a:ln w="25400" cap="flat" cmpd="sng" algn="ctr">
                <a:solidFill>
                  <a:schemeClr val="accent6">
                    <a:lumMod val="50000"/>
                  </a:schemeClr>
                </a:solidFill>
                <a:prstDash val="solid"/>
                <a:round/>
                <a:headEnd type="none" w="med" len="med"/>
                <a:tailEnd type="none"/>
              </a:ln>
              <a:effectLst/>
            </p:spPr>
          </p:cxnSp>
          <p:sp>
            <p:nvSpPr>
              <p:cNvPr id="37" name="TextBox 36"/>
              <p:cNvSpPr txBox="1"/>
              <p:nvPr/>
            </p:nvSpPr>
            <p:spPr>
              <a:xfrm>
                <a:off x="1240406" y="2282024"/>
                <a:ext cx="659954" cy="461665"/>
              </a:xfrm>
              <a:prstGeom prst="rect">
                <a:avLst/>
              </a:prstGeom>
              <a:noFill/>
            </p:spPr>
            <p:txBody>
              <a:bodyPr wrap="square" rtlCol="0">
                <a:spAutoFit/>
              </a:bodyPr>
              <a:lstStyle/>
              <a:p>
                <a:r>
                  <a:rPr lang="el-GR" altLang="zh-CN" sz="2400" dirty="0" smtClean="0"/>
                  <a:t>α</a:t>
                </a:r>
                <a:r>
                  <a:rPr lang="en-US" altLang="zh-CN" sz="2400" baseline="-25000" dirty="0" smtClean="0"/>
                  <a:t>2</a:t>
                </a:r>
                <a:endParaRPr lang="zh-CN" altLang="en-US" sz="2400" baseline="-25000" dirty="0"/>
              </a:p>
            </p:txBody>
          </p:sp>
        </p:grpSp>
        <p:grpSp>
          <p:nvGrpSpPr>
            <p:cNvPr id="38" name="组合 37"/>
            <p:cNvGrpSpPr/>
            <p:nvPr/>
          </p:nvGrpSpPr>
          <p:grpSpPr>
            <a:xfrm>
              <a:off x="1252829" y="2258170"/>
              <a:ext cx="1593738" cy="4072454"/>
              <a:chOff x="1252829" y="2258170"/>
              <a:chExt cx="1593738" cy="4072454"/>
            </a:xfrm>
          </p:grpSpPr>
          <p:cxnSp>
            <p:nvCxnSpPr>
              <p:cNvPr id="39" name="直接箭头连接符 38"/>
              <p:cNvCxnSpPr/>
              <p:nvPr/>
            </p:nvCxnSpPr>
            <p:spPr bwMode="auto">
              <a:xfrm rot="5400000" flipH="1" flipV="1">
                <a:off x="13471" y="3497528"/>
                <a:ext cx="4072454" cy="1593738"/>
              </a:xfrm>
              <a:prstGeom prst="straightConnector1">
                <a:avLst/>
              </a:prstGeom>
              <a:noFill/>
              <a:ln w="25400" cap="flat" cmpd="sng" algn="ctr">
                <a:solidFill>
                  <a:schemeClr val="accent6">
                    <a:lumMod val="50000"/>
                  </a:schemeClr>
                </a:solidFill>
                <a:prstDash val="solid"/>
                <a:round/>
                <a:headEnd type="none" w="med" len="med"/>
                <a:tailEnd type="none"/>
              </a:ln>
              <a:effectLst/>
            </p:spPr>
          </p:cxnSp>
          <p:sp>
            <p:nvSpPr>
              <p:cNvPr id="40" name="TextBox 39"/>
              <p:cNvSpPr txBox="1"/>
              <p:nvPr/>
            </p:nvSpPr>
            <p:spPr>
              <a:xfrm>
                <a:off x="1265585" y="4970889"/>
                <a:ext cx="659954" cy="461665"/>
              </a:xfrm>
              <a:prstGeom prst="rect">
                <a:avLst/>
              </a:prstGeom>
              <a:noFill/>
            </p:spPr>
            <p:txBody>
              <a:bodyPr wrap="square" rtlCol="0">
                <a:spAutoFit/>
              </a:bodyPr>
              <a:lstStyle/>
              <a:p>
                <a:r>
                  <a:rPr lang="el-GR" altLang="zh-CN" sz="2400" dirty="0" smtClean="0"/>
                  <a:t>α</a:t>
                </a:r>
                <a:r>
                  <a:rPr lang="en-US" altLang="zh-CN" sz="2400" baseline="-25000" dirty="0" smtClean="0"/>
                  <a:t>1</a:t>
                </a:r>
                <a:endParaRPr lang="zh-CN" altLang="en-US" sz="2400" baseline="-25000" dirty="0"/>
              </a:p>
            </p:txBody>
          </p:sp>
        </p:grpSp>
        <p:sp>
          <p:nvSpPr>
            <p:cNvPr id="41" name="矩形 40"/>
            <p:cNvSpPr/>
            <p:nvPr/>
          </p:nvSpPr>
          <p:spPr bwMode="auto">
            <a:xfrm>
              <a:off x="1189630" y="3605286"/>
              <a:ext cx="188794" cy="243384"/>
            </a:xfrm>
            <a:prstGeom prst="rect">
              <a:avLst/>
            </a:prstGeom>
            <a:solidFill>
              <a:srgbClr val="006600"/>
            </a:solidFill>
            <a:ln w="9525" cap="flat" cmpd="sng" algn="ctr">
              <a:noFill/>
              <a:prstDash val="solid"/>
              <a:round/>
              <a:headEnd type="none" w="med" len="med"/>
              <a:tailEnd type="none" w="med" len="med"/>
            </a:ln>
            <a:effectLst/>
          </p:spPr>
          <p:txBody>
            <a:bodyPr vert="horz" wrap="square" lIns="90000" tIns="46800" rIns="90000" bIns="4680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b="0" i="0" u="none" strike="noStrike" cap="none" normalizeH="0" baseline="0" smtClean="0">
                <a:ln>
                  <a:noFill/>
                </a:ln>
                <a:solidFill>
                  <a:srgbClr val="000000"/>
                </a:solidFill>
                <a:effectLst/>
                <a:latin typeface="Times New Roman" pitchFamily="18" charset="0"/>
                <a:ea typeface="黑体" pitchFamily="49" charset="-122"/>
              </a:endParaRPr>
            </a:p>
          </p:txBody>
        </p:sp>
      </p:grpSp>
      <p:graphicFrame>
        <p:nvGraphicFramePr>
          <p:cNvPr id="42" name="对象 41"/>
          <p:cNvGraphicFramePr>
            <a:graphicFrameLocks noChangeAspect="1"/>
          </p:cNvGraphicFramePr>
          <p:nvPr/>
        </p:nvGraphicFramePr>
        <p:xfrm>
          <a:off x="3924300" y="2273300"/>
          <a:ext cx="914400" cy="198438"/>
        </p:xfrm>
        <a:graphic>
          <a:graphicData uri="http://schemas.openxmlformats.org/presentationml/2006/ole">
            <p:oleObj spid="_x0000_s76802" name="Equation" r:id="rId3" imgW="914400" imgH="198720" progId="Equation.DSMT4">
              <p:embed/>
            </p:oleObj>
          </a:graphicData>
        </a:graphic>
      </p:graphicFrame>
      <p:graphicFrame>
        <p:nvGraphicFramePr>
          <p:cNvPr id="76804" name="Object 4"/>
          <p:cNvGraphicFramePr>
            <a:graphicFrameLocks noChangeAspect="1"/>
          </p:cNvGraphicFramePr>
          <p:nvPr/>
        </p:nvGraphicFramePr>
        <p:xfrm>
          <a:off x="3923415" y="489099"/>
          <a:ext cx="5050464" cy="1201478"/>
        </p:xfrm>
        <a:graphic>
          <a:graphicData uri="http://schemas.openxmlformats.org/presentationml/2006/ole">
            <p:oleObj spid="_x0000_s76804" name="Equation" r:id="rId4" imgW="2577960" imgH="660240" progId="Equation.DSMT4">
              <p:embed/>
            </p:oleObj>
          </a:graphicData>
        </a:graphic>
      </p:graphicFrame>
      <p:graphicFrame>
        <p:nvGraphicFramePr>
          <p:cNvPr id="76805" name="Object 5"/>
          <p:cNvGraphicFramePr>
            <a:graphicFrameLocks noChangeAspect="1"/>
          </p:cNvGraphicFramePr>
          <p:nvPr/>
        </p:nvGraphicFramePr>
        <p:xfrm>
          <a:off x="4189228" y="1530317"/>
          <a:ext cx="4954771" cy="883274"/>
        </p:xfrm>
        <a:graphic>
          <a:graphicData uri="http://schemas.openxmlformats.org/presentationml/2006/ole">
            <p:oleObj spid="_x0000_s76805" name="Equation" r:id="rId5" imgW="3035160" imgH="431640" progId="Equation.DSMT4">
              <p:embed/>
            </p:oleObj>
          </a:graphicData>
        </a:graphic>
      </p:graphicFrame>
      <p:sp>
        <p:nvSpPr>
          <p:cNvPr id="47" name="Text Box 2"/>
          <p:cNvSpPr txBox="1">
            <a:spLocks noChangeArrowheads="1"/>
          </p:cNvSpPr>
          <p:nvPr/>
        </p:nvSpPr>
        <p:spPr bwMode="auto">
          <a:xfrm>
            <a:off x="4226258" y="2508915"/>
            <a:ext cx="1825625" cy="461963"/>
          </a:xfrm>
          <a:prstGeom prst="rect">
            <a:avLst/>
          </a:prstGeom>
          <a:ln>
            <a:headEnd/>
            <a:tailEnd/>
          </a:ln>
        </p:spPr>
        <p:style>
          <a:lnRef idx="3">
            <a:schemeClr val="lt1"/>
          </a:lnRef>
          <a:fillRef idx="1">
            <a:schemeClr val="accent1"/>
          </a:fillRef>
          <a:effectRef idx="1">
            <a:schemeClr val="accent1"/>
          </a:effectRef>
          <a:fontRef idx="minor">
            <a:schemeClr val="lt1"/>
          </a:fontRef>
        </p:style>
        <p:txBody>
          <a:bodyPr>
            <a:spAutoFit/>
          </a:bodyPr>
          <a:lstStyle/>
          <a:p>
            <a:pPr algn="dist">
              <a:spcBef>
                <a:spcPct val="50000"/>
              </a:spcBef>
              <a:defRPr/>
            </a:pPr>
            <a:r>
              <a:rPr kumimoji="1" lang="zh-CN" altLang="en-US" sz="2400" b="1" dirty="0">
                <a:solidFill>
                  <a:srgbClr val="0000CC"/>
                </a:solidFill>
                <a:effectLst>
                  <a:outerShdw blurRad="50800" dist="38100" dir="2700000" algn="tl" rotWithShape="0">
                    <a:prstClr val="black">
                      <a:alpha val="40000"/>
                    </a:prstClr>
                  </a:outerShdw>
                </a:effectLst>
                <a:ea typeface="宋体" pitchFamily="2" charset="-122"/>
              </a:rPr>
              <a:t>结 果 分 析</a:t>
            </a:r>
            <a:endParaRPr kumimoji="1" lang="zh-CN" altLang="en-US" sz="2000" b="1" i="1" dirty="0">
              <a:solidFill>
                <a:srgbClr val="0000CC"/>
              </a:solidFill>
              <a:effectLst>
                <a:outerShdw blurRad="50800" dist="38100" dir="2700000" algn="tl" rotWithShape="0">
                  <a:prstClr val="black">
                    <a:alpha val="40000"/>
                  </a:prstClr>
                </a:outerShdw>
              </a:effectLst>
              <a:ea typeface="宋体" pitchFamily="2" charset="-122"/>
            </a:endParaRPr>
          </a:p>
        </p:txBody>
      </p:sp>
      <p:sp>
        <p:nvSpPr>
          <p:cNvPr id="48" name="Text Box 3"/>
          <p:cNvSpPr txBox="1">
            <a:spLocks noChangeArrowheads="1"/>
          </p:cNvSpPr>
          <p:nvPr/>
        </p:nvSpPr>
        <p:spPr bwMode="auto">
          <a:xfrm>
            <a:off x="3980308" y="3273831"/>
            <a:ext cx="4557638" cy="553998"/>
          </a:xfrm>
          <a:prstGeom prst="rect">
            <a:avLst/>
          </a:prstGeom>
          <a:noFill/>
          <a:ln w="9525">
            <a:noFill/>
            <a:miter lim="800000"/>
            <a:headEnd/>
            <a:tailEnd/>
          </a:ln>
        </p:spPr>
        <p:txBody>
          <a:bodyPr wrap="square">
            <a:spAutoFit/>
          </a:bodyPr>
          <a:lstStyle/>
          <a:p>
            <a:pPr algn="just">
              <a:lnSpc>
                <a:spcPct val="150000"/>
              </a:lnSpc>
              <a:spcBef>
                <a:spcPct val="50000"/>
              </a:spcBef>
            </a:pPr>
            <a:r>
              <a:rPr kumimoji="1" lang="zh-CN" altLang="en-US" sz="2000" b="1" dirty="0" smtClean="0">
                <a:solidFill>
                  <a:srgbClr val="000099"/>
                </a:solidFill>
                <a:latin typeface="幼圆" pitchFamily="49" charset="-122"/>
                <a:ea typeface="幼圆" pitchFamily="49" charset="-122"/>
              </a:rPr>
              <a:t>当</a:t>
            </a:r>
            <a:r>
              <a:rPr kumimoji="1" lang="en-US" altLang="zh-CN" sz="2000" b="1" i="1" dirty="0" smtClean="0">
                <a:solidFill>
                  <a:srgbClr val="000099"/>
                </a:solidFill>
                <a:latin typeface="幼圆" pitchFamily="49" charset="-122"/>
                <a:ea typeface="幼圆" pitchFamily="49" charset="-122"/>
              </a:rPr>
              <a:t>L</a:t>
            </a:r>
            <a:r>
              <a:rPr kumimoji="1" lang="en-US" altLang="zh-CN" sz="2000" b="1" dirty="0" smtClean="0">
                <a:solidFill>
                  <a:srgbClr val="000099"/>
                </a:solidFill>
                <a:latin typeface="幼圆" pitchFamily="49" charset="-122"/>
                <a:ea typeface="幼圆" pitchFamily="49" charset="-122"/>
              </a:rPr>
              <a:t>→∞</a:t>
            </a:r>
            <a:r>
              <a:rPr kumimoji="1" lang="zh-CN" altLang="en-US" sz="2000" b="1" dirty="0" smtClean="0">
                <a:solidFill>
                  <a:srgbClr val="000099"/>
                </a:solidFill>
                <a:latin typeface="幼圆" pitchFamily="49" charset="-122"/>
                <a:ea typeface="幼圆" pitchFamily="49" charset="-122"/>
              </a:rPr>
              <a:t>时，</a:t>
            </a:r>
            <a:r>
              <a:rPr kumimoji="1" lang="el-GR" altLang="zh-CN" sz="2000" b="1" dirty="0" smtClean="0">
                <a:solidFill>
                  <a:srgbClr val="000099"/>
                </a:solidFill>
                <a:latin typeface="幼圆" pitchFamily="49" charset="-122"/>
                <a:ea typeface="幼圆" pitchFamily="49" charset="-122"/>
              </a:rPr>
              <a:t> α</a:t>
            </a:r>
            <a:r>
              <a:rPr kumimoji="1" lang="en-US" altLang="zh-CN" sz="2000" b="1" baseline="-25000" dirty="0" smtClean="0">
                <a:solidFill>
                  <a:srgbClr val="000099"/>
                </a:solidFill>
                <a:latin typeface="幼圆" pitchFamily="49" charset="-122"/>
                <a:ea typeface="幼圆" pitchFamily="49" charset="-122"/>
              </a:rPr>
              <a:t>1</a:t>
            </a:r>
            <a:r>
              <a:rPr kumimoji="1" lang="en-US" altLang="zh-CN" sz="2000" b="1" dirty="0" smtClean="0">
                <a:solidFill>
                  <a:srgbClr val="000099"/>
                </a:solidFill>
                <a:latin typeface="幼圆" pitchFamily="49" charset="-122"/>
                <a:ea typeface="幼圆" pitchFamily="49" charset="-122"/>
              </a:rPr>
              <a:t>→0</a:t>
            </a:r>
            <a:r>
              <a:rPr kumimoji="1" lang="zh-CN" altLang="en-US" sz="2000" b="1" dirty="0" smtClean="0">
                <a:solidFill>
                  <a:srgbClr val="000099"/>
                </a:solidFill>
                <a:latin typeface="幼圆" pitchFamily="49" charset="-122"/>
                <a:ea typeface="幼圆" pitchFamily="49" charset="-122"/>
              </a:rPr>
              <a:t>，</a:t>
            </a:r>
            <a:r>
              <a:rPr kumimoji="1" lang="el-GR" altLang="zh-CN" sz="2000" b="1" dirty="0" smtClean="0">
                <a:solidFill>
                  <a:srgbClr val="000099"/>
                </a:solidFill>
                <a:latin typeface="幼圆" pitchFamily="49" charset="-122"/>
                <a:ea typeface="幼圆" pitchFamily="49" charset="-122"/>
              </a:rPr>
              <a:t>α</a:t>
            </a:r>
            <a:r>
              <a:rPr kumimoji="1" lang="en-US" altLang="zh-CN" sz="2000" b="1" baseline="-25000" dirty="0" smtClean="0">
                <a:solidFill>
                  <a:srgbClr val="000099"/>
                </a:solidFill>
                <a:latin typeface="幼圆" pitchFamily="49" charset="-122"/>
                <a:ea typeface="幼圆" pitchFamily="49" charset="-122"/>
              </a:rPr>
              <a:t>2</a:t>
            </a:r>
            <a:r>
              <a:rPr kumimoji="1" lang="en-US" altLang="zh-CN" sz="2000" b="1" dirty="0" smtClean="0">
                <a:solidFill>
                  <a:srgbClr val="000099"/>
                </a:solidFill>
                <a:latin typeface="幼圆" pitchFamily="49" charset="-122"/>
                <a:ea typeface="幼圆" pitchFamily="49" charset="-122"/>
              </a:rPr>
              <a:t>→</a:t>
            </a:r>
            <a:r>
              <a:rPr kumimoji="1" lang="el-GR" altLang="zh-CN" sz="2000" b="1" dirty="0" smtClean="0">
                <a:solidFill>
                  <a:srgbClr val="000099"/>
                </a:solidFill>
                <a:latin typeface="幼圆" pitchFamily="49" charset="-122"/>
                <a:ea typeface="幼圆" pitchFamily="49" charset="-122"/>
              </a:rPr>
              <a:t> π</a:t>
            </a:r>
            <a:r>
              <a:rPr kumimoji="1" lang="zh-CN" altLang="en-US" sz="2000" b="1" dirty="0" smtClean="0">
                <a:solidFill>
                  <a:srgbClr val="000099"/>
                </a:solidFill>
                <a:latin typeface="幼圆" pitchFamily="49" charset="-122"/>
                <a:ea typeface="幼圆" pitchFamily="49" charset="-122"/>
              </a:rPr>
              <a:t>，则有</a:t>
            </a:r>
            <a:endParaRPr kumimoji="1" lang="zh-CN" altLang="en-US" sz="2000" b="1" dirty="0">
              <a:solidFill>
                <a:srgbClr val="000099"/>
              </a:solidFill>
              <a:latin typeface="幼圆" pitchFamily="49" charset="-122"/>
              <a:ea typeface="幼圆" pitchFamily="49" charset="-122"/>
            </a:endParaRPr>
          </a:p>
        </p:txBody>
      </p:sp>
      <p:graphicFrame>
        <p:nvGraphicFramePr>
          <p:cNvPr id="76806" name="Object 6"/>
          <p:cNvGraphicFramePr>
            <a:graphicFrameLocks noChangeAspect="1"/>
          </p:cNvGraphicFramePr>
          <p:nvPr/>
        </p:nvGraphicFramePr>
        <p:xfrm>
          <a:off x="4554240" y="4319403"/>
          <a:ext cx="3335117" cy="922448"/>
        </p:xfrm>
        <a:graphic>
          <a:graphicData uri="http://schemas.openxmlformats.org/presentationml/2006/ole">
            <p:oleObj spid="_x0000_s76806" name="Equation" r:id="rId6" imgW="1562040" imgH="431640" progId="Equation.DSMT4">
              <p:embed/>
            </p:oleObj>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6804"/>
                                        </p:tgtEl>
                                        <p:attrNameLst>
                                          <p:attrName>style.visibility</p:attrName>
                                        </p:attrNameLst>
                                      </p:cBhvr>
                                      <p:to>
                                        <p:strVal val="visible"/>
                                      </p:to>
                                    </p:set>
                                    <p:animEffect transition="in" filter="blinds(horizontal)">
                                      <p:cBhvr>
                                        <p:cTn id="7" dur="500"/>
                                        <p:tgtEl>
                                          <p:spTgt spid="7680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6805"/>
                                        </p:tgtEl>
                                        <p:attrNameLst>
                                          <p:attrName>style.visibility</p:attrName>
                                        </p:attrNameLst>
                                      </p:cBhvr>
                                      <p:to>
                                        <p:strVal val="visible"/>
                                      </p:to>
                                    </p:set>
                                    <p:animEffect transition="in" filter="blinds(horizontal)">
                                      <p:cBhvr>
                                        <p:cTn id="12" dur="500"/>
                                        <p:tgtEl>
                                          <p:spTgt spid="7680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7"/>
                                        </p:tgtEl>
                                        <p:attrNameLst>
                                          <p:attrName>style.visibility</p:attrName>
                                        </p:attrNameLst>
                                      </p:cBhvr>
                                      <p:to>
                                        <p:strVal val="visible"/>
                                      </p:to>
                                    </p:set>
                                    <p:animEffect transition="in" filter="blinds(horizontal)">
                                      <p:cBhvr>
                                        <p:cTn id="17" dur="500"/>
                                        <p:tgtEl>
                                          <p:spTgt spid="47"/>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48"/>
                                        </p:tgtEl>
                                        <p:attrNameLst>
                                          <p:attrName>style.visibility</p:attrName>
                                        </p:attrNameLst>
                                      </p:cBhvr>
                                      <p:to>
                                        <p:strVal val="visible"/>
                                      </p:to>
                                    </p:set>
                                    <p:animEffect transition="in" filter="blinds(horizontal)">
                                      <p:cBhvr>
                                        <p:cTn id="22" dur="500"/>
                                        <p:tgtEl>
                                          <p:spTgt spid="48"/>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76806"/>
                                        </p:tgtEl>
                                        <p:attrNameLst>
                                          <p:attrName>style.visibility</p:attrName>
                                        </p:attrNameLst>
                                      </p:cBhvr>
                                      <p:to>
                                        <p:strVal val="visible"/>
                                      </p:to>
                                    </p:set>
                                    <p:animEffect transition="in" filter="blinds(horizontal)">
                                      <p:cBhvr>
                                        <p:cTn id="27" dur="500"/>
                                        <p:tgtEl>
                                          <p:spTgt spid="768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P spid="48"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5" name="Text Box 2"/>
          <p:cNvSpPr txBox="1">
            <a:spLocks noChangeArrowheads="1"/>
          </p:cNvSpPr>
          <p:nvPr/>
        </p:nvSpPr>
        <p:spPr bwMode="auto">
          <a:xfrm>
            <a:off x="395288" y="609600"/>
            <a:ext cx="8353425" cy="741806"/>
          </a:xfrm>
          <a:prstGeom prst="rect">
            <a:avLst/>
          </a:prstGeom>
          <a:solidFill>
            <a:srgbClr val="CCFFFF"/>
          </a:solidFill>
          <a:ln w="25400">
            <a:solidFill>
              <a:srgbClr val="CC99FF"/>
            </a:solidFill>
            <a:miter lim="800000"/>
            <a:headEnd/>
            <a:tailEnd/>
          </a:ln>
        </p:spPr>
        <p:txBody>
          <a:bodyPr>
            <a:spAutoFit/>
          </a:bodyPr>
          <a:lstStyle/>
          <a:p>
            <a:pPr algn="just">
              <a:lnSpc>
                <a:spcPct val="110000"/>
              </a:lnSpc>
            </a:pPr>
            <a:r>
              <a:rPr kumimoji="1" lang="zh-CN" altLang="en-US" sz="2000" b="1" dirty="0" smtClean="0">
                <a:solidFill>
                  <a:srgbClr val="FF0000"/>
                </a:solidFill>
                <a:ea typeface="幼圆" pitchFamily="49" charset="-122"/>
              </a:rPr>
              <a:t>例</a:t>
            </a:r>
            <a:r>
              <a:rPr kumimoji="1" lang="en-US" altLang="zh-CN" sz="2000" b="1" dirty="0" smtClean="0">
                <a:solidFill>
                  <a:srgbClr val="FF0000"/>
                </a:solidFill>
                <a:ea typeface="幼圆" pitchFamily="49" charset="-122"/>
              </a:rPr>
              <a:t>2: </a:t>
            </a:r>
            <a:r>
              <a:rPr kumimoji="1" lang="zh-CN" altLang="en-US" sz="2000" b="1" dirty="0">
                <a:solidFill>
                  <a:srgbClr val="002060"/>
                </a:solidFill>
                <a:ea typeface="幼圆" pitchFamily="49" charset="-122"/>
              </a:rPr>
              <a:t>图中所示为一个半径为</a:t>
            </a:r>
            <a:r>
              <a:rPr kumimoji="1" lang="en-US" altLang="zh-CN" sz="2000" b="1" dirty="0">
                <a:solidFill>
                  <a:srgbClr val="002060"/>
                </a:solidFill>
                <a:ea typeface="幼圆" pitchFamily="49" charset="-122"/>
              </a:rPr>
              <a:t>r</a:t>
            </a:r>
            <a:r>
              <a:rPr kumimoji="1" lang="en-US" altLang="zh-CN" sz="2000" b="1" baseline="-25000" dirty="0">
                <a:solidFill>
                  <a:srgbClr val="002060"/>
                </a:solidFill>
                <a:ea typeface="幼圆" pitchFamily="49" charset="-122"/>
              </a:rPr>
              <a:t>0</a:t>
            </a:r>
            <a:r>
              <a:rPr kumimoji="1" lang="zh-CN" altLang="en-US" sz="2000" b="1" dirty="0">
                <a:solidFill>
                  <a:srgbClr val="002060"/>
                </a:solidFill>
                <a:ea typeface="幼圆" pitchFamily="49" charset="-122"/>
              </a:rPr>
              <a:t>的带电细圆环，圆环上单位长度带电</a:t>
            </a:r>
            <a:r>
              <a:rPr kumimoji="1" lang="zh-CN" altLang="en-US" sz="2000" b="1" i="1" dirty="0">
                <a:solidFill>
                  <a:srgbClr val="002060"/>
                </a:solidFill>
                <a:ea typeface="幼圆" pitchFamily="49" charset="-122"/>
                <a:sym typeface="Symbol" pitchFamily="18" charset="2"/>
              </a:rPr>
              <a:t></a:t>
            </a:r>
            <a:r>
              <a:rPr kumimoji="1" lang="en-US" altLang="zh-CN" sz="2000" b="1" i="1" baseline="-25000" dirty="0">
                <a:solidFill>
                  <a:srgbClr val="002060"/>
                </a:solidFill>
                <a:ea typeface="幼圆" pitchFamily="49" charset="-122"/>
              </a:rPr>
              <a:t>l</a:t>
            </a:r>
            <a:r>
              <a:rPr kumimoji="1" lang="zh-CN" altLang="en-US" sz="2000" b="1" i="1" baseline="-25000" dirty="0">
                <a:solidFill>
                  <a:srgbClr val="002060"/>
                </a:solidFill>
                <a:ea typeface="幼圆" pitchFamily="49" charset="-122"/>
              </a:rPr>
              <a:t>，</a:t>
            </a:r>
            <a:r>
              <a:rPr kumimoji="1" lang="zh-CN" altLang="en-US" sz="2000" b="1" dirty="0">
                <a:solidFill>
                  <a:srgbClr val="002060"/>
                </a:solidFill>
                <a:ea typeface="幼圆" pitchFamily="49" charset="-122"/>
              </a:rPr>
              <a:t>求圆环</a:t>
            </a:r>
            <a:r>
              <a:rPr kumimoji="1" lang="zh-CN" altLang="en-US" sz="2000" b="1" dirty="0">
                <a:solidFill>
                  <a:srgbClr val="5E1602"/>
                </a:solidFill>
                <a:ea typeface="幼圆" pitchFamily="49" charset="-122"/>
              </a:rPr>
              <a:t>轴线</a:t>
            </a:r>
            <a:r>
              <a:rPr kumimoji="1" lang="zh-CN" altLang="en-US" sz="2000" b="1" dirty="0">
                <a:solidFill>
                  <a:srgbClr val="002060"/>
                </a:solidFill>
                <a:ea typeface="幼圆" pitchFamily="49" charset="-122"/>
              </a:rPr>
              <a:t>上任意点的电场。</a:t>
            </a:r>
            <a:endParaRPr kumimoji="1" lang="en-US" altLang="zh-CN" sz="2000" b="1" dirty="0">
              <a:solidFill>
                <a:srgbClr val="002060"/>
              </a:solidFill>
              <a:ea typeface="幼圆" pitchFamily="49" charset="-122"/>
            </a:endParaRPr>
          </a:p>
        </p:txBody>
      </p:sp>
      <p:graphicFrame>
        <p:nvGraphicFramePr>
          <p:cNvPr id="417795" name="Object 3"/>
          <p:cNvGraphicFramePr>
            <a:graphicFrameLocks noChangeAspect="1"/>
          </p:cNvGraphicFramePr>
          <p:nvPr/>
        </p:nvGraphicFramePr>
        <p:xfrm>
          <a:off x="5359400" y="2165350"/>
          <a:ext cx="3733800" cy="2919413"/>
        </p:xfrm>
        <a:graphic>
          <a:graphicData uri="http://schemas.openxmlformats.org/presentationml/2006/ole">
            <p:oleObj spid="_x0000_s20482" name="Picture" r:id="rId3" imgW="876240" imgH="1104840" progId="Word.Picture.8">
              <p:embed/>
            </p:oleObj>
          </a:graphicData>
        </a:graphic>
      </p:graphicFrame>
      <p:sp>
        <p:nvSpPr>
          <p:cNvPr id="20486" name="Text Box 4"/>
          <p:cNvSpPr txBox="1">
            <a:spLocks noChangeArrowheads="1"/>
          </p:cNvSpPr>
          <p:nvPr/>
        </p:nvSpPr>
        <p:spPr bwMode="auto">
          <a:xfrm>
            <a:off x="401638" y="1601788"/>
            <a:ext cx="8382000" cy="762000"/>
          </a:xfrm>
          <a:prstGeom prst="rect">
            <a:avLst/>
          </a:prstGeom>
          <a:noFill/>
          <a:ln w="9525">
            <a:noFill/>
            <a:miter lim="800000"/>
            <a:headEnd/>
            <a:tailEnd/>
          </a:ln>
        </p:spPr>
        <p:txBody>
          <a:bodyPr>
            <a:spAutoFit/>
          </a:bodyPr>
          <a:lstStyle/>
          <a:p>
            <a:pPr algn="just">
              <a:lnSpc>
                <a:spcPct val="110000"/>
              </a:lnSpc>
              <a:spcBef>
                <a:spcPct val="50000"/>
              </a:spcBef>
            </a:pPr>
            <a:r>
              <a:rPr kumimoji="1" lang="zh-CN" altLang="en-US" sz="2000" b="1" dirty="0">
                <a:solidFill>
                  <a:srgbClr val="0000CC"/>
                </a:solidFill>
                <a:ea typeface="幼圆" pitchFamily="49" charset="-122"/>
              </a:rPr>
              <a:t>解：</a:t>
            </a:r>
            <a:r>
              <a:rPr kumimoji="1" lang="zh-CN" altLang="en-US" sz="2000" b="1" dirty="0">
                <a:solidFill>
                  <a:srgbClr val="000099"/>
                </a:solidFill>
                <a:ea typeface="幼圆" pitchFamily="49" charset="-122"/>
              </a:rPr>
              <a:t>将圆环分解成无数个线元，每个线元可看成点电荷</a:t>
            </a:r>
            <a:r>
              <a:rPr kumimoji="1" lang="zh-CN" altLang="en-US" sz="2000" b="1" i="1" dirty="0">
                <a:solidFill>
                  <a:srgbClr val="000099"/>
                </a:solidFill>
                <a:ea typeface="幼圆" pitchFamily="49" charset="-122"/>
                <a:sym typeface="Symbol" pitchFamily="18" charset="2"/>
              </a:rPr>
              <a:t></a:t>
            </a:r>
            <a:r>
              <a:rPr kumimoji="1" lang="en-US" altLang="zh-CN" sz="2000" b="1" i="1" baseline="-25000" dirty="0" err="1">
                <a:solidFill>
                  <a:srgbClr val="000099"/>
                </a:solidFill>
                <a:ea typeface="幼圆" pitchFamily="49" charset="-122"/>
                <a:sym typeface="Symbol" pitchFamily="18" charset="2"/>
              </a:rPr>
              <a:t>l</a:t>
            </a:r>
            <a:r>
              <a:rPr kumimoji="1" lang="en-US" altLang="zh-CN" sz="2000" b="1" i="1" dirty="0" err="1">
                <a:solidFill>
                  <a:srgbClr val="000099"/>
                </a:solidFill>
                <a:ea typeface="幼圆" pitchFamily="49" charset="-122"/>
                <a:sym typeface="Symbol" pitchFamily="18" charset="2"/>
              </a:rPr>
              <a:t>dl</a:t>
            </a:r>
            <a:r>
              <a:rPr kumimoji="1" lang="zh-CN" altLang="en-US" sz="2000" b="1" i="1" dirty="0">
                <a:solidFill>
                  <a:srgbClr val="000099"/>
                </a:solidFill>
                <a:ea typeface="幼圆" pitchFamily="49" charset="-122"/>
                <a:sym typeface="Symbol" pitchFamily="18" charset="2"/>
              </a:rPr>
              <a:t>’</a:t>
            </a:r>
            <a:r>
              <a:rPr kumimoji="1" lang="zh-CN" altLang="en-US" sz="2000" b="1" dirty="0">
                <a:solidFill>
                  <a:srgbClr val="000099"/>
                </a:solidFill>
                <a:ea typeface="幼圆" pitchFamily="49" charset="-122"/>
              </a:rPr>
              <a:t>，则线元在轴线任意点产生的电场为</a:t>
            </a:r>
          </a:p>
        </p:txBody>
      </p:sp>
      <p:graphicFrame>
        <p:nvGraphicFramePr>
          <p:cNvPr id="417797" name="Object 5"/>
          <p:cNvGraphicFramePr>
            <a:graphicFrameLocks noChangeAspect="1"/>
          </p:cNvGraphicFramePr>
          <p:nvPr/>
        </p:nvGraphicFramePr>
        <p:xfrm>
          <a:off x="2224088" y="2513013"/>
          <a:ext cx="2174875" cy="785812"/>
        </p:xfrm>
        <a:graphic>
          <a:graphicData uri="http://schemas.openxmlformats.org/presentationml/2006/ole">
            <p:oleObj spid="_x0000_s20483" name="Equation" r:id="rId4" imgW="1231560" imgH="444240" progId="Equation.DSMT4">
              <p:embed/>
            </p:oleObj>
          </a:graphicData>
        </a:graphic>
      </p:graphicFrame>
      <p:sp>
        <p:nvSpPr>
          <p:cNvPr id="20487" name="Text Box 6"/>
          <p:cNvSpPr txBox="1">
            <a:spLocks noChangeArrowheads="1"/>
          </p:cNvSpPr>
          <p:nvPr/>
        </p:nvSpPr>
        <p:spPr bwMode="auto">
          <a:xfrm>
            <a:off x="495300" y="3430588"/>
            <a:ext cx="4879975" cy="762000"/>
          </a:xfrm>
          <a:prstGeom prst="rect">
            <a:avLst/>
          </a:prstGeom>
          <a:noFill/>
          <a:ln w="9525">
            <a:noFill/>
            <a:miter lim="800000"/>
            <a:headEnd/>
            <a:tailEnd/>
          </a:ln>
        </p:spPr>
        <p:txBody>
          <a:bodyPr>
            <a:spAutoFit/>
          </a:bodyPr>
          <a:lstStyle/>
          <a:p>
            <a:pPr algn="just">
              <a:lnSpc>
                <a:spcPct val="110000"/>
              </a:lnSpc>
              <a:spcBef>
                <a:spcPct val="50000"/>
              </a:spcBef>
            </a:pPr>
            <a:r>
              <a:rPr kumimoji="1" lang="zh-CN" altLang="en-US" sz="2000" b="1" dirty="0">
                <a:solidFill>
                  <a:srgbClr val="000099"/>
                </a:solidFill>
                <a:ea typeface="幼圆" pitchFamily="49" charset="-122"/>
              </a:rPr>
              <a:t>由对称性和电场的叠加性，合电场</a:t>
            </a:r>
            <a:r>
              <a:rPr kumimoji="1" lang="zh-CN" altLang="en-US" sz="2000" b="1" dirty="0" smtClean="0">
                <a:solidFill>
                  <a:srgbClr val="000099"/>
                </a:solidFill>
                <a:ea typeface="幼圆" pitchFamily="49" charset="-122"/>
              </a:rPr>
              <a:t>只有</a:t>
            </a:r>
            <a:r>
              <a:rPr kumimoji="1" lang="en-US" altLang="zh-CN" sz="2000" b="1" i="1" dirty="0" smtClean="0">
                <a:solidFill>
                  <a:srgbClr val="000099"/>
                </a:solidFill>
                <a:ea typeface="幼圆" pitchFamily="49" charset="-122"/>
              </a:rPr>
              <a:t>z </a:t>
            </a:r>
            <a:r>
              <a:rPr kumimoji="1" lang="zh-CN" altLang="en-US" sz="2000" b="1" dirty="0">
                <a:solidFill>
                  <a:srgbClr val="000099"/>
                </a:solidFill>
                <a:ea typeface="幼圆" pitchFamily="49" charset="-122"/>
              </a:rPr>
              <a:t>分量，则</a:t>
            </a:r>
          </a:p>
        </p:txBody>
      </p:sp>
      <p:graphicFrame>
        <p:nvGraphicFramePr>
          <p:cNvPr id="417799" name="Object 7"/>
          <p:cNvGraphicFramePr>
            <a:graphicFrameLocks noChangeAspect="1"/>
          </p:cNvGraphicFramePr>
          <p:nvPr/>
        </p:nvGraphicFramePr>
        <p:xfrm>
          <a:off x="379413" y="4240213"/>
          <a:ext cx="8069262" cy="1804987"/>
        </p:xfrm>
        <a:graphic>
          <a:graphicData uri="http://schemas.openxmlformats.org/presentationml/2006/ole">
            <p:oleObj spid="_x0000_s20484" name="Equation" r:id="rId5" imgW="4051080" imgH="914400" progId="Equation.DSMT4">
              <p:embed/>
            </p:oleObj>
          </a:graphicData>
        </a:graphic>
      </p:graphicFrame>
      <p:sp>
        <p:nvSpPr>
          <p:cNvPr id="20488" name="椭圆 7"/>
          <p:cNvSpPr>
            <a:spLocks noChangeArrowheads="1"/>
          </p:cNvSpPr>
          <p:nvPr/>
        </p:nvSpPr>
        <p:spPr bwMode="auto">
          <a:xfrm>
            <a:off x="7083425" y="3467100"/>
            <a:ext cx="128588" cy="69850"/>
          </a:xfrm>
          <a:prstGeom prst="ellipse">
            <a:avLst/>
          </a:prstGeom>
          <a:noFill/>
          <a:ln w="9525" algn="ctr">
            <a:noFill/>
            <a:round/>
            <a:headEnd/>
            <a:tailEnd/>
          </a:ln>
        </p:spPr>
        <p:txBody>
          <a:bodyPr lIns="90000" tIns="46800" rIns="90000" bIns="46800"/>
          <a:lstStyle/>
          <a:p>
            <a:endParaRPr lang="zh-CN" altLang="en-US">
              <a:ea typeface="黑体" pitchFamily="49" charset="-122"/>
            </a:endParaRPr>
          </a:p>
        </p:txBody>
      </p:sp>
      <p:sp>
        <p:nvSpPr>
          <p:cNvPr id="9" name="流程图: 联系 8"/>
          <p:cNvSpPr/>
          <p:nvPr/>
        </p:nvSpPr>
        <p:spPr bwMode="auto">
          <a:xfrm>
            <a:off x="7072313" y="3432175"/>
            <a:ext cx="117475" cy="104775"/>
          </a:xfrm>
          <a:prstGeom prst="flowChartConnector">
            <a:avLst/>
          </a:prstGeom>
          <a:ln>
            <a:headEnd type="none" w="med" len="med"/>
            <a:tailEnd type="none" w="med" len="med"/>
          </a:ln>
        </p:spPr>
        <p:style>
          <a:lnRef idx="3">
            <a:schemeClr val="lt1"/>
          </a:lnRef>
          <a:fillRef idx="1">
            <a:schemeClr val="accent2"/>
          </a:fillRef>
          <a:effectRef idx="1">
            <a:schemeClr val="accent2"/>
          </a:effectRef>
          <a:fontRef idx="minor">
            <a:schemeClr val="lt1"/>
          </a:fontRef>
        </p:style>
        <p:txBody>
          <a:bodyPr lIns="90000" tIns="46800" rIns="90000" bIns="46800"/>
          <a:lstStyle/>
          <a:p>
            <a:pPr>
              <a:defRPr/>
            </a:pPr>
            <a:endParaRPr lang="zh-CN" altLang="en-US">
              <a:solidFill>
                <a:srgbClr val="000000"/>
              </a:solidFill>
              <a:latin typeface="Times New Roman" pitchFamily="18" charset="0"/>
            </a:endParaRPr>
          </a:p>
        </p:txBody>
      </p:sp>
      <p:cxnSp>
        <p:nvCxnSpPr>
          <p:cNvPr id="20490" name="直接箭头连接符 10"/>
          <p:cNvCxnSpPr>
            <a:cxnSpLocks noChangeShapeType="1"/>
            <a:stCxn id="9" idx="2"/>
          </p:cNvCxnSpPr>
          <p:nvPr/>
        </p:nvCxnSpPr>
        <p:spPr bwMode="auto">
          <a:xfrm rot="10800000">
            <a:off x="6626225" y="3384550"/>
            <a:ext cx="446088" cy="100013"/>
          </a:xfrm>
          <a:prstGeom prst="straightConnector1">
            <a:avLst/>
          </a:prstGeom>
          <a:noFill/>
          <a:ln w="9525" algn="ctr">
            <a:solidFill>
              <a:srgbClr val="0000CC"/>
            </a:solidFill>
            <a:round/>
            <a:headEnd/>
            <a:tailEnd type="arrow" w="med" len="med"/>
          </a:ln>
        </p:spPr>
      </p:cxnSp>
      <p:cxnSp>
        <p:nvCxnSpPr>
          <p:cNvPr id="20491" name="直接箭头连接符 11"/>
          <p:cNvCxnSpPr>
            <a:cxnSpLocks noChangeShapeType="1"/>
          </p:cNvCxnSpPr>
          <p:nvPr/>
        </p:nvCxnSpPr>
        <p:spPr bwMode="auto">
          <a:xfrm>
            <a:off x="7153275" y="3532188"/>
            <a:ext cx="258763" cy="52387"/>
          </a:xfrm>
          <a:prstGeom prst="straightConnector1">
            <a:avLst/>
          </a:prstGeom>
          <a:noFill/>
          <a:ln w="9525" algn="ctr">
            <a:solidFill>
              <a:srgbClr val="0000CC"/>
            </a:solidFill>
            <a:round/>
            <a:headEnd/>
            <a:tailEnd type="arrow" w="med" len="med"/>
          </a:ln>
        </p:spPr>
      </p:cxnSp>
      <p:cxnSp>
        <p:nvCxnSpPr>
          <p:cNvPr id="20492" name="直接箭头连接符 14"/>
          <p:cNvCxnSpPr>
            <a:cxnSpLocks noChangeShapeType="1"/>
            <a:stCxn id="9" idx="2"/>
          </p:cNvCxnSpPr>
          <p:nvPr/>
        </p:nvCxnSpPr>
        <p:spPr bwMode="auto">
          <a:xfrm rot="10800000">
            <a:off x="7048500" y="3021013"/>
            <a:ext cx="23813" cy="463550"/>
          </a:xfrm>
          <a:prstGeom prst="straightConnector1">
            <a:avLst/>
          </a:prstGeom>
          <a:noFill/>
          <a:ln w="9525" algn="ctr">
            <a:solidFill>
              <a:srgbClr val="0000CC"/>
            </a:solidFill>
            <a:round/>
            <a:headEnd/>
            <a:tailEnd type="arrow" w="med" len="med"/>
          </a:ln>
        </p:spPr>
      </p:cxnSp>
      <p:cxnSp>
        <p:nvCxnSpPr>
          <p:cNvPr id="20493" name="直接箭头连接符 17"/>
          <p:cNvCxnSpPr>
            <a:cxnSpLocks noChangeShapeType="1"/>
          </p:cNvCxnSpPr>
          <p:nvPr/>
        </p:nvCxnSpPr>
        <p:spPr bwMode="auto">
          <a:xfrm rot="5400000" flipH="1" flipV="1">
            <a:off x="6960394" y="3237706"/>
            <a:ext cx="422275" cy="36513"/>
          </a:xfrm>
          <a:prstGeom prst="straightConnector1">
            <a:avLst/>
          </a:prstGeom>
          <a:noFill/>
          <a:ln w="9525" algn="ctr">
            <a:solidFill>
              <a:srgbClr val="0000CC"/>
            </a:solidFill>
            <a:round/>
            <a:headEnd/>
            <a:tailEnd type="arrow" w="med" len="med"/>
          </a:ln>
        </p:spPr>
      </p:cxnSp>
      <p:sp>
        <p:nvSpPr>
          <p:cNvPr id="20494" name="TextBox 23"/>
          <p:cNvSpPr txBox="1">
            <a:spLocks noChangeArrowheads="1"/>
          </p:cNvSpPr>
          <p:nvPr/>
        </p:nvSpPr>
        <p:spPr bwMode="auto">
          <a:xfrm>
            <a:off x="8147050" y="4735513"/>
            <a:ext cx="319088" cy="579437"/>
          </a:xfrm>
          <a:prstGeom prst="rect">
            <a:avLst/>
          </a:prstGeom>
          <a:noFill/>
          <a:ln w="9525">
            <a:noFill/>
            <a:miter lim="800000"/>
            <a:headEnd/>
            <a:tailEnd/>
          </a:ln>
        </p:spPr>
        <p:txBody>
          <a:bodyPr wrap="none">
            <a:spAutoFit/>
          </a:bodyPr>
          <a:lstStyle/>
          <a:p>
            <a:r>
              <a:rPr lang="zh-CN" altLang="en-US">
                <a:solidFill>
                  <a:srgbClr val="FF0000"/>
                </a:solidFill>
                <a:ea typeface="黑体" pitchFamily="49" charset="-122"/>
              </a:rPr>
              <a:t>’</a:t>
            </a:r>
          </a:p>
        </p:txBody>
      </p:sp>
      <p:sp>
        <p:nvSpPr>
          <p:cNvPr id="35" name="TextBox 34"/>
          <p:cNvSpPr txBox="1"/>
          <p:nvPr/>
        </p:nvSpPr>
        <p:spPr>
          <a:xfrm>
            <a:off x="7124700" y="3759200"/>
            <a:ext cx="431800" cy="461665"/>
          </a:xfrm>
          <a:prstGeom prst="rect">
            <a:avLst/>
          </a:prstGeom>
          <a:noFill/>
        </p:spPr>
        <p:txBody>
          <a:bodyPr wrap="square" rtlCol="0">
            <a:spAutoFit/>
          </a:bodyPr>
          <a:lstStyle/>
          <a:p>
            <a:r>
              <a:rPr lang="en-US" altLang="zh-CN" sz="2400" dirty="0" smtClean="0"/>
              <a:t>θ</a:t>
            </a:r>
            <a:endParaRPr lang="zh-CN" altLang="en-US" sz="2400"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17797"/>
                                        </p:tgtEl>
                                        <p:attrNameLst>
                                          <p:attrName>style.visibility</p:attrName>
                                        </p:attrNameLst>
                                      </p:cBhvr>
                                      <p:to>
                                        <p:strVal val="visible"/>
                                      </p:to>
                                    </p:set>
                                    <p:animEffect transition="in" filter="blinds(horizontal)">
                                      <p:cBhvr>
                                        <p:cTn id="7" dur="500"/>
                                        <p:tgtEl>
                                          <p:spTgt spid="41779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0487"/>
                                        </p:tgtEl>
                                        <p:attrNameLst>
                                          <p:attrName>style.visibility</p:attrName>
                                        </p:attrNameLst>
                                      </p:cBhvr>
                                      <p:to>
                                        <p:strVal val="visible"/>
                                      </p:to>
                                    </p:set>
                                    <p:animEffect transition="in" filter="blinds(horizontal)">
                                      <p:cBhvr>
                                        <p:cTn id="12" dur="500"/>
                                        <p:tgtEl>
                                          <p:spTgt spid="2048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17799"/>
                                        </p:tgtEl>
                                        <p:attrNameLst>
                                          <p:attrName>style.visibility</p:attrName>
                                        </p:attrNameLst>
                                      </p:cBhvr>
                                      <p:to>
                                        <p:strVal val="visible"/>
                                      </p:to>
                                    </p:set>
                                    <p:animEffect transition="in" filter="blinds(horizontal)">
                                      <p:cBhvr>
                                        <p:cTn id="17" dur="500"/>
                                        <p:tgtEl>
                                          <p:spTgt spid="4177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7"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9" name="Text Box 2"/>
          <p:cNvSpPr txBox="1">
            <a:spLocks noChangeArrowheads="1"/>
          </p:cNvSpPr>
          <p:nvPr/>
        </p:nvSpPr>
        <p:spPr bwMode="auto">
          <a:xfrm>
            <a:off x="611188" y="765175"/>
            <a:ext cx="1825625" cy="461963"/>
          </a:xfrm>
          <a:prstGeom prst="rect">
            <a:avLst/>
          </a:prstGeom>
          <a:ln>
            <a:headEnd/>
            <a:tailEnd/>
          </a:ln>
        </p:spPr>
        <p:style>
          <a:lnRef idx="3">
            <a:schemeClr val="lt1"/>
          </a:lnRef>
          <a:fillRef idx="1">
            <a:schemeClr val="accent1"/>
          </a:fillRef>
          <a:effectRef idx="1">
            <a:schemeClr val="accent1"/>
          </a:effectRef>
          <a:fontRef idx="minor">
            <a:schemeClr val="lt1"/>
          </a:fontRef>
        </p:style>
        <p:txBody>
          <a:bodyPr>
            <a:spAutoFit/>
          </a:bodyPr>
          <a:lstStyle/>
          <a:p>
            <a:pPr algn="dist">
              <a:spcBef>
                <a:spcPct val="50000"/>
              </a:spcBef>
              <a:defRPr/>
            </a:pPr>
            <a:r>
              <a:rPr kumimoji="1" lang="zh-CN" altLang="en-US" sz="2400" b="1" dirty="0">
                <a:solidFill>
                  <a:srgbClr val="0000CC"/>
                </a:solidFill>
                <a:effectLst>
                  <a:outerShdw blurRad="50800" dist="38100" dir="2700000" algn="tl" rotWithShape="0">
                    <a:prstClr val="black">
                      <a:alpha val="40000"/>
                    </a:prstClr>
                  </a:outerShdw>
                </a:effectLst>
                <a:ea typeface="宋体" pitchFamily="2" charset="-122"/>
              </a:rPr>
              <a:t>结 果 分 析</a:t>
            </a:r>
            <a:endParaRPr kumimoji="1" lang="zh-CN" altLang="en-US" sz="2000" b="1" i="1" dirty="0">
              <a:solidFill>
                <a:srgbClr val="0000CC"/>
              </a:solidFill>
              <a:effectLst>
                <a:outerShdw blurRad="50800" dist="38100" dir="2700000" algn="tl" rotWithShape="0">
                  <a:prstClr val="black">
                    <a:alpha val="40000"/>
                  </a:prstClr>
                </a:outerShdw>
              </a:effectLst>
              <a:ea typeface="宋体" pitchFamily="2" charset="-122"/>
            </a:endParaRPr>
          </a:p>
        </p:txBody>
      </p:sp>
      <p:sp>
        <p:nvSpPr>
          <p:cNvPr id="418819" name="Text Box 3"/>
          <p:cNvSpPr txBox="1">
            <a:spLocks noChangeArrowheads="1"/>
          </p:cNvSpPr>
          <p:nvPr/>
        </p:nvSpPr>
        <p:spPr bwMode="auto">
          <a:xfrm>
            <a:off x="684213" y="1700213"/>
            <a:ext cx="8277225" cy="1169987"/>
          </a:xfrm>
          <a:prstGeom prst="rect">
            <a:avLst/>
          </a:prstGeom>
          <a:noFill/>
          <a:ln w="9525">
            <a:noFill/>
            <a:miter lim="800000"/>
            <a:headEnd/>
            <a:tailEnd/>
          </a:ln>
        </p:spPr>
        <p:txBody>
          <a:bodyPr>
            <a:spAutoFit/>
          </a:bodyPr>
          <a:lstStyle/>
          <a:p>
            <a:pPr algn="just">
              <a:lnSpc>
                <a:spcPct val="150000"/>
              </a:lnSpc>
              <a:spcBef>
                <a:spcPct val="50000"/>
              </a:spcBef>
            </a:pPr>
            <a:r>
              <a:rPr kumimoji="1" lang="zh-CN" altLang="en-US" sz="2000" b="1" dirty="0">
                <a:solidFill>
                  <a:srgbClr val="000099"/>
                </a:solidFill>
                <a:latin typeface="幼圆" pitchFamily="49" charset="-122"/>
                <a:ea typeface="幼圆" pitchFamily="49" charset="-122"/>
              </a:rPr>
              <a:t>（</a:t>
            </a:r>
            <a:r>
              <a:rPr kumimoji="1" lang="en-US" altLang="zh-CN" sz="2000" b="1" dirty="0">
                <a:solidFill>
                  <a:srgbClr val="000099"/>
                </a:solidFill>
                <a:latin typeface="幼圆" pitchFamily="49" charset="-122"/>
                <a:ea typeface="幼圆" pitchFamily="49" charset="-122"/>
              </a:rPr>
              <a:t>1</a:t>
            </a:r>
            <a:r>
              <a:rPr kumimoji="1" lang="zh-CN" altLang="en-US" sz="2000" b="1" dirty="0">
                <a:solidFill>
                  <a:srgbClr val="000099"/>
                </a:solidFill>
                <a:latin typeface="幼圆" pitchFamily="49" charset="-122"/>
                <a:ea typeface="幼圆" pitchFamily="49" charset="-122"/>
              </a:rPr>
              <a:t>）当</a:t>
            </a:r>
            <a:r>
              <a:rPr kumimoji="1" lang="en-US" altLang="zh-CN" sz="2000" b="1" i="1" dirty="0">
                <a:solidFill>
                  <a:srgbClr val="000099"/>
                </a:solidFill>
                <a:latin typeface="幼圆" pitchFamily="49" charset="-122"/>
                <a:ea typeface="幼圆" pitchFamily="49" charset="-122"/>
              </a:rPr>
              <a:t>z</a:t>
            </a:r>
            <a:r>
              <a:rPr kumimoji="1" lang="en-US" altLang="zh-CN" sz="2000" b="1" dirty="0">
                <a:solidFill>
                  <a:srgbClr val="000099"/>
                </a:solidFill>
                <a:latin typeface="幼圆" pitchFamily="49" charset="-122"/>
                <a:ea typeface="幼圆" pitchFamily="49" charset="-122"/>
              </a:rPr>
              <a:t>→0</a:t>
            </a:r>
            <a:r>
              <a:rPr kumimoji="1" lang="zh-CN" altLang="en-US" sz="2000" b="1" dirty="0">
                <a:solidFill>
                  <a:srgbClr val="000099"/>
                </a:solidFill>
                <a:latin typeface="幼圆" pitchFamily="49" charset="-122"/>
                <a:ea typeface="幼圆" pitchFamily="49" charset="-122"/>
              </a:rPr>
              <a:t>，圆环上各点产生的电场抵消，</a:t>
            </a:r>
            <a:r>
              <a:rPr kumimoji="1" lang="en-US" altLang="zh-CN" sz="2000" b="1" dirty="0">
                <a:solidFill>
                  <a:srgbClr val="000099"/>
                </a:solidFill>
                <a:latin typeface="幼圆" pitchFamily="49" charset="-122"/>
                <a:ea typeface="幼圆" pitchFamily="49" charset="-122"/>
              </a:rPr>
              <a:t>E=0</a:t>
            </a:r>
          </a:p>
          <a:p>
            <a:pPr algn="just">
              <a:lnSpc>
                <a:spcPct val="150000"/>
              </a:lnSpc>
              <a:spcBef>
                <a:spcPct val="50000"/>
              </a:spcBef>
            </a:pPr>
            <a:r>
              <a:rPr kumimoji="1" lang="zh-CN" altLang="en-US" sz="2000" b="1" dirty="0">
                <a:solidFill>
                  <a:srgbClr val="000099"/>
                </a:solidFill>
                <a:latin typeface="幼圆" pitchFamily="49" charset="-122"/>
                <a:ea typeface="幼圆" pitchFamily="49" charset="-122"/>
              </a:rPr>
              <a:t>（</a:t>
            </a:r>
            <a:r>
              <a:rPr kumimoji="1" lang="en-US" altLang="zh-CN" sz="2000" b="1" dirty="0">
                <a:solidFill>
                  <a:srgbClr val="000099"/>
                </a:solidFill>
                <a:latin typeface="幼圆" pitchFamily="49" charset="-122"/>
                <a:ea typeface="幼圆" pitchFamily="49" charset="-122"/>
              </a:rPr>
              <a:t>2</a:t>
            </a:r>
            <a:r>
              <a:rPr kumimoji="1" lang="zh-CN" altLang="en-US" sz="2000" b="1" dirty="0">
                <a:solidFill>
                  <a:srgbClr val="000099"/>
                </a:solidFill>
                <a:latin typeface="幼圆" pitchFamily="49" charset="-122"/>
                <a:ea typeface="幼圆" pitchFamily="49" charset="-122"/>
              </a:rPr>
              <a:t>）当</a:t>
            </a:r>
            <a:r>
              <a:rPr kumimoji="1" lang="en-US" altLang="zh-CN" sz="2000" b="1" i="1" dirty="0">
                <a:solidFill>
                  <a:srgbClr val="000099"/>
                </a:solidFill>
                <a:latin typeface="幼圆" pitchFamily="49" charset="-122"/>
                <a:ea typeface="幼圆" pitchFamily="49" charset="-122"/>
              </a:rPr>
              <a:t>z</a:t>
            </a:r>
            <a:r>
              <a:rPr kumimoji="1" lang="en-US" altLang="zh-CN" sz="2000" b="1" dirty="0">
                <a:solidFill>
                  <a:srgbClr val="000099"/>
                </a:solidFill>
                <a:latin typeface="幼圆" pitchFamily="49" charset="-122"/>
                <a:ea typeface="幼圆" pitchFamily="49" charset="-122"/>
              </a:rPr>
              <a:t>→∞</a:t>
            </a:r>
            <a:r>
              <a:rPr kumimoji="1" lang="zh-CN" altLang="en-US" sz="2000" b="1" dirty="0">
                <a:solidFill>
                  <a:srgbClr val="000099"/>
                </a:solidFill>
                <a:latin typeface="幼圆" pitchFamily="49" charset="-122"/>
                <a:ea typeface="幼圆" pitchFamily="49" charset="-122"/>
              </a:rPr>
              <a:t>，</a:t>
            </a:r>
            <a:r>
              <a:rPr kumimoji="1" lang="en-US" altLang="zh-CN" sz="2000" b="1" i="1" dirty="0">
                <a:solidFill>
                  <a:srgbClr val="000099"/>
                </a:solidFill>
                <a:latin typeface="幼圆" pitchFamily="49" charset="-122"/>
                <a:ea typeface="幼圆" pitchFamily="49" charset="-122"/>
              </a:rPr>
              <a:t>r</a:t>
            </a:r>
            <a:r>
              <a:rPr kumimoji="1" lang="en-US" altLang="zh-CN" sz="2000" b="1" i="1" baseline="-25000" dirty="0">
                <a:solidFill>
                  <a:srgbClr val="000099"/>
                </a:solidFill>
                <a:latin typeface="幼圆" pitchFamily="49" charset="-122"/>
                <a:ea typeface="幼圆" pitchFamily="49" charset="-122"/>
              </a:rPr>
              <a:t>0</a:t>
            </a:r>
            <a:r>
              <a:rPr kumimoji="1" lang="en-US" altLang="zh-CN" sz="2000" b="1" dirty="0">
                <a:solidFill>
                  <a:srgbClr val="000099"/>
                </a:solidFill>
                <a:latin typeface="幼圆" pitchFamily="49" charset="-122"/>
                <a:ea typeface="幼圆" pitchFamily="49" charset="-122"/>
              </a:rPr>
              <a:t>&lt;&lt;</a:t>
            </a:r>
            <a:r>
              <a:rPr kumimoji="1" lang="en-US" altLang="zh-CN" sz="2000" b="1" i="1" dirty="0">
                <a:solidFill>
                  <a:srgbClr val="000099"/>
                </a:solidFill>
                <a:latin typeface="幼圆" pitchFamily="49" charset="-122"/>
                <a:ea typeface="幼圆" pitchFamily="49" charset="-122"/>
              </a:rPr>
              <a:t>z</a:t>
            </a:r>
            <a:r>
              <a:rPr kumimoji="1" lang="zh-CN" altLang="en-US" sz="2000" b="1" dirty="0">
                <a:solidFill>
                  <a:srgbClr val="000099"/>
                </a:solidFill>
                <a:latin typeface="幼圆" pitchFamily="49" charset="-122"/>
                <a:ea typeface="幼圆" pitchFamily="49" charset="-122"/>
              </a:rPr>
              <a:t>，</a:t>
            </a:r>
            <a:r>
              <a:rPr kumimoji="1" lang="en-US" altLang="zh-CN" sz="2000" b="1" i="1" dirty="0">
                <a:solidFill>
                  <a:srgbClr val="000099"/>
                </a:solidFill>
                <a:latin typeface="幼圆" pitchFamily="49" charset="-122"/>
                <a:ea typeface="幼圆" pitchFamily="49" charset="-122"/>
              </a:rPr>
              <a:t>R</a:t>
            </a:r>
            <a:r>
              <a:rPr kumimoji="1" lang="zh-CN" altLang="en-US" sz="2000" b="1" dirty="0">
                <a:solidFill>
                  <a:srgbClr val="000099"/>
                </a:solidFill>
                <a:latin typeface="幼圆" pitchFamily="49" charset="-122"/>
                <a:ea typeface="幼圆" pitchFamily="49" charset="-122"/>
              </a:rPr>
              <a:t>与</a:t>
            </a:r>
            <a:r>
              <a:rPr kumimoji="1" lang="en-US" altLang="zh-CN" sz="2000" b="1" i="1" dirty="0">
                <a:solidFill>
                  <a:srgbClr val="000099"/>
                </a:solidFill>
                <a:latin typeface="幼圆" pitchFamily="49" charset="-122"/>
                <a:ea typeface="幼圆" pitchFamily="49" charset="-122"/>
              </a:rPr>
              <a:t>z</a:t>
            </a:r>
            <a:r>
              <a:rPr kumimoji="1" lang="zh-CN" altLang="en-US" sz="2000" b="1" dirty="0">
                <a:solidFill>
                  <a:srgbClr val="000099"/>
                </a:solidFill>
                <a:latin typeface="幼圆" pitchFamily="49" charset="-122"/>
                <a:ea typeface="幼圆" pitchFamily="49" charset="-122"/>
              </a:rPr>
              <a:t>趋于相等，带电圆环相当于一个点电荷，有</a:t>
            </a:r>
          </a:p>
        </p:txBody>
      </p:sp>
      <p:graphicFrame>
        <p:nvGraphicFramePr>
          <p:cNvPr id="418820" name="Object 4"/>
          <p:cNvGraphicFramePr>
            <a:graphicFrameLocks noChangeAspect="1"/>
          </p:cNvGraphicFramePr>
          <p:nvPr/>
        </p:nvGraphicFramePr>
        <p:xfrm>
          <a:off x="2266950" y="3027363"/>
          <a:ext cx="2335213" cy="898525"/>
        </p:xfrm>
        <a:graphic>
          <a:graphicData uri="http://schemas.openxmlformats.org/presentationml/2006/ole">
            <p:oleObj spid="_x0000_s21506" name="Equation" r:id="rId3" imgW="1155600" imgH="444240" progId="Equation.DSMT4">
              <p:embed/>
            </p:oleObj>
          </a:graphicData>
        </a:graphic>
      </p:graphicFrame>
      <p:graphicFrame>
        <p:nvGraphicFramePr>
          <p:cNvPr id="418821" name="Object 5"/>
          <p:cNvGraphicFramePr>
            <a:graphicFrameLocks noChangeAspect="1"/>
          </p:cNvGraphicFramePr>
          <p:nvPr/>
        </p:nvGraphicFramePr>
        <p:xfrm>
          <a:off x="2847975" y="712788"/>
          <a:ext cx="4257675" cy="873125"/>
        </p:xfrm>
        <a:graphic>
          <a:graphicData uri="http://schemas.openxmlformats.org/presentationml/2006/ole">
            <p:oleObj spid="_x0000_s21507" name="Equation" r:id="rId4" imgW="1803240" imgH="444240" progId="Equation.DSMT4">
              <p:embed/>
            </p:oleObj>
          </a:graphicData>
        </a:graphic>
      </p:graphicFrame>
      <p:graphicFrame>
        <p:nvGraphicFramePr>
          <p:cNvPr id="418822" name="Object 6"/>
          <p:cNvGraphicFramePr>
            <a:graphicFrameLocks noChangeAspect="1"/>
          </p:cNvGraphicFramePr>
          <p:nvPr/>
        </p:nvGraphicFramePr>
        <p:xfrm>
          <a:off x="4813300" y="3201988"/>
          <a:ext cx="3746500" cy="3084512"/>
        </p:xfrm>
        <a:graphic>
          <a:graphicData uri="http://schemas.openxmlformats.org/presentationml/2006/ole">
            <p:oleObj spid="_x0000_s21508" name="Picture" r:id="rId5" imgW="876240" imgH="1104840" progId="Word.Picture.8">
              <p:embed/>
            </p:oleObj>
          </a:graphicData>
        </a:graphic>
      </p:graphicFrame>
      <p:sp>
        <p:nvSpPr>
          <p:cNvPr id="21511" name="TextBox 6"/>
          <p:cNvSpPr txBox="1">
            <a:spLocks noChangeArrowheads="1"/>
          </p:cNvSpPr>
          <p:nvPr/>
        </p:nvSpPr>
        <p:spPr bwMode="auto">
          <a:xfrm>
            <a:off x="7632700" y="5356225"/>
            <a:ext cx="595313" cy="584200"/>
          </a:xfrm>
          <a:prstGeom prst="rect">
            <a:avLst/>
          </a:prstGeom>
          <a:noFill/>
          <a:ln w="9525">
            <a:noFill/>
            <a:miter lim="800000"/>
            <a:headEnd/>
            <a:tailEnd/>
          </a:ln>
        </p:spPr>
        <p:txBody>
          <a:bodyPr wrap="none">
            <a:spAutoFit/>
          </a:bodyPr>
          <a:lstStyle/>
          <a:p>
            <a:r>
              <a:rPr lang="zh-CN" altLang="en-US">
                <a:solidFill>
                  <a:srgbClr val="FF0000"/>
                </a:solidFill>
                <a:ea typeface="黑体" pitchFamily="49" charset="-122"/>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18819">
                                            <p:txEl>
                                              <p:pRg st="0" end="0"/>
                                            </p:txEl>
                                          </p:spTgt>
                                        </p:tgtEl>
                                        <p:attrNameLst>
                                          <p:attrName>style.visibility</p:attrName>
                                        </p:attrNameLst>
                                      </p:cBhvr>
                                      <p:to>
                                        <p:strVal val="visible"/>
                                      </p:to>
                                    </p:set>
                                    <p:animEffect transition="in" filter="blinds(horizontal)">
                                      <p:cBhvr>
                                        <p:cTn id="7" dur="500"/>
                                        <p:tgtEl>
                                          <p:spTgt spid="4188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18819">
                                            <p:txEl>
                                              <p:pRg st="1" end="1"/>
                                            </p:txEl>
                                          </p:spTgt>
                                        </p:tgtEl>
                                        <p:attrNameLst>
                                          <p:attrName>style.visibility</p:attrName>
                                        </p:attrNameLst>
                                      </p:cBhvr>
                                      <p:to>
                                        <p:strVal val="visible"/>
                                      </p:to>
                                    </p:set>
                                    <p:animEffect transition="in" filter="blinds(horizontal)">
                                      <p:cBhvr>
                                        <p:cTn id="12" dur="500"/>
                                        <p:tgtEl>
                                          <p:spTgt spid="41881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18820"/>
                                        </p:tgtEl>
                                        <p:attrNameLst>
                                          <p:attrName>style.visibility</p:attrName>
                                        </p:attrNameLst>
                                      </p:cBhvr>
                                      <p:to>
                                        <p:strVal val="visible"/>
                                      </p:to>
                                    </p:set>
                                    <p:animEffect transition="in" filter="blinds(horizontal)">
                                      <p:cBhvr>
                                        <p:cTn id="17" dur="500"/>
                                        <p:tgtEl>
                                          <p:spTgt spid="4188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42" name="Text Box 2"/>
          <p:cNvSpPr txBox="1">
            <a:spLocks noChangeArrowheads="1"/>
          </p:cNvSpPr>
          <p:nvPr/>
        </p:nvSpPr>
        <p:spPr bwMode="auto">
          <a:xfrm>
            <a:off x="420688" y="558800"/>
            <a:ext cx="8288337" cy="495787"/>
          </a:xfrm>
          <a:prstGeom prst="rect">
            <a:avLst/>
          </a:prstGeom>
          <a:solidFill>
            <a:srgbClr val="CCFFFF"/>
          </a:solidFill>
          <a:ln w="25400">
            <a:solidFill>
              <a:srgbClr val="CC99FF"/>
            </a:solidFill>
            <a:miter lim="800000"/>
            <a:headEnd/>
            <a:tailEnd/>
          </a:ln>
        </p:spPr>
        <p:txBody>
          <a:bodyPr lIns="18000" tIns="10800" rIns="18000" bIns="10800">
            <a:spAutoFit/>
          </a:bodyPr>
          <a:lstStyle/>
          <a:p>
            <a:pPr eaLnBrk="0" hangingPunct="0">
              <a:lnSpc>
                <a:spcPct val="140000"/>
              </a:lnSpc>
              <a:buFont typeface="Wingdings" pitchFamily="2" charset="2"/>
              <a:buNone/>
            </a:pPr>
            <a:r>
              <a:rPr kumimoji="1" lang="zh-CN" altLang="en-US" sz="2200" b="1" dirty="0" smtClean="0">
                <a:solidFill>
                  <a:srgbClr val="FF0000"/>
                </a:solidFill>
                <a:latin typeface="幼圆" pitchFamily="49" charset="-122"/>
                <a:ea typeface="幼圆" pitchFamily="49" charset="-122"/>
              </a:rPr>
              <a:t>例</a:t>
            </a:r>
            <a:r>
              <a:rPr kumimoji="1" lang="en-US" altLang="zh-CN" sz="2200" b="1" dirty="0" smtClean="0">
                <a:solidFill>
                  <a:srgbClr val="FF0000"/>
                </a:solidFill>
                <a:latin typeface="幼圆" pitchFamily="49" charset="-122"/>
                <a:ea typeface="幼圆" pitchFamily="49" charset="-122"/>
              </a:rPr>
              <a:t>3</a:t>
            </a:r>
            <a:r>
              <a:rPr kumimoji="1" lang="zh-CN" altLang="en-US" sz="2200" b="1" dirty="0" smtClean="0">
                <a:solidFill>
                  <a:srgbClr val="FF0000"/>
                </a:solidFill>
                <a:latin typeface="幼圆" pitchFamily="49" charset="-122"/>
                <a:ea typeface="幼圆" pitchFamily="49" charset="-122"/>
              </a:rPr>
              <a:t>：</a:t>
            </a:r>
            <a:r>
              <a:rPr kumimoji="1" lang="zh-CN" altLang="en-US" sz="2200" b="1" dirty="0">
                <a:solidFill>
                  <a:srgbClr val="333399"/>
                </a:solidFill>
                <a:latin typeface="幼圆" pitchFamily="49" charset="-122"/>
                <a:ea typeface="幼圆" pitchFamily="49" charset="-122"/>
              </a:rPr>
              <a:t>求真空中半径为</a:t>
            </a:r>
            <a:r>
              <a:rPr kumimoji="1" lang="en-US" altLang="zh-CN" sz="2200" b="1" dirty="0">
                <a:solidFill>
                  <a:srgbClr val="333399"/>
                </a:solidFill>
                <a:latin typeface="幼圆" pitchFamily="49" charset="-122"/>
                <a:ea typeface="幼圆" pitchFamily="49" charset="-122"/>
              </a:rPr>
              <a:t>a</a:t>
            </a:r>
            <a:r>
              <a:rPr kumimoji="1" lang="zh-CN" altLang="en-US" sz="2200" b="1" dirty="0">
                <a:solidFill>
                  <a:srgbClr val="333399"/>
                </a:solidFill>
                <a:latin typeface="幼圆" pitchFamily="49" charset="-122"/>
                <a:ea typeface="幼圆" pitchFamily="49" charset="-122"/>
              </a:rPr>
              <a:t>，带电量为</a:t>
            </a:r>
            <a:r>
              <a:rPr kumimoji="1" lang="en-US" altLang="zh-CN" sz="2200" b="1" dirty="0">
                <a:solidFill>
                  <a:srgbClr val="333399"/>
                </a:solidFill>
                <a:latin typeface="幼圆" pitchFamily="49" charset="-122"/>
                <a:ea typeface="幼圆" pitchFamily="49" charset="-122"/>
              </a:rPr>
              <a:t>Q</a:t>
            </a:r>
            <a:r>
              <a:rPr kumimoji="1" lang="zh-CN" altLang="en-US" sz="2200" b="1" dirty="0">
                <a:solidFill>
                  <a:srgbClr val="333399"/>
                </a:solidFill>
                <a:latin typeface="幼圆" pitchFamily="49" charset="-122"/>
                <a:ea typeface="幼圆" pitchFamily="49" charset="-122"/>
              </a:rPr>
              <a:t>的导体球在</a:t>
            </a:r>
            <a:r>
              <a:rPr kumimoji="1" lang="zh-CN" altLang="en-US" sz="2200" b="1" dirty="0">
                <a:solidFill>
                  <a:srgbClr val="FF0000"/>
                </a:solidFill>
                <a:latin typeface="幼圆" pitchFamily="49" charset="-122"/>
                <a:ea typeface="幼圆" pitchFamily="49" charset="-122"/>
              </a:rPr>
              <a:t>球外</a:t>
            </a:r>
            <a:r>
              <a:rPr kumimoji="1" lang="zh-CN" altLang="en-US" sz="2200" b="1" dirty="0">
                <a:solidFill>
                  <a:srgbClr val="333399"/>
                </a:solidFill>
                <a:latin typeface="幼圆" pitchFamily="49" charset="-122"/>
                <a:ea typeface="幼圆" pitchFamily="49" charset="-122"/>
              </a:rPr>
              <a:t>空间中电场</a:t>
            </a:r>
            <a:r>
              <a:rPr kumimoji="1" lang="en-US" altLang="zh-CN" sz="2200" b="1" dirty="0">
                <a:solidFill>
                  <a:srgbClr val="333399"/>
                </a:solidFill>
                <a:latin typeface="幼圆" pitchFamily="49" charset="-122"/>
                <a:ea typeface="幼圆" pitchFamily="49" charset="-122"/>
              </a:rPr>
              <a:t>E</a:t>
            </a:r>
            <a:r>
              <a:rPr kumimoji="1" lang="zh-CN" altLang="en-US" sz="2200" b="1" dirty="0">
                <a:solidFill>
                  <a:srgbClr val="333399"/>
                </a:solidFill>
                <a:latin typeface="幼圆" pitchFamily="49" charset="-122"/>
                <a:ea typeface="幼圆" pitchFamily="49" charset="-122"/>
              </a:rPr>
              <a:t>。</a:t>
            </a:r>
          </a:p>
        </p:txBody>
      </p:sp>
      <p:sp>
        <p:nvSpPr>
          <p:cNvPr id="419843" name="Text Box 3"/>
          <p:cNvSpPr txBox="1">
            <a:spLocks noChangeArrowheads="1"/>
          </p:cNvSpPr>
          <p:nvPr/>
        </p:nvSpPr>
        <p:spPr bwMode="auto">
          <a:xfrm>
            <a:off x="412750" y="1146175"/>
            <a:ext cx="6308725" cy="1123074"/>
          </a:xfrm>
          <a:prstGeom prst="rect">
            <a:avLst/>
          </a:prstGeom>
          <a:noFill/>
          <a:ln w="9525">
            <a:noFill/>
            <a:miter lim="800000"/>
            <a:headEnd/>
            <a:tailEnd/>
          </a:ln>
        </p:spPr>
        <p:txBody>
          <a:bodyPr lIns="18000" tIns="10800" rIns="18000" bIns="10800">
            <a:spAutoFit/>
          </a:bodyPr>
          <a:lstStyle/>
          <a:p>
            <a:pPr eaLnBrk="0" hangingPunct="0">
              <a:lnSpc>
                <a:spcPct val="125000"/>
              </a:lnSpc>
              <a:buFont typeface="Wingdings" pitchFamily="2" charset="2"/>
              <a:buNone/>
            </a:pPr>
            <a:r>
              <a:rPr kumimoji="1" lang="zh-CN" altLang="en-US" sz="2000" b="1" dirty="0">
                <a:solidFill>
                  <a:srgbClr val="002060"/>
                </a:solidFill>
                <a:latin typeface="幼圆" pitchFamily="49" charset="-122"/>
                <a:ea typeface="幼圆" pitchFamily="49" charset="-122"/>
              </a:rPr>
              <a:t>由</a:t>
            </a:r>
            <a:r>
              <a:rPr kumimoji="1" lang="zh-CN" altLang="en-US" sz="2000" b="1" dirty="0">
                <a:solidFill>
                  <a:srgbClr val="FF0000"/>
                </a:solidFill>
                <a:latin typeface="幼圆" pitchFamily="49" charset="-122"/>
                <a:ea typeface="幼圆" pitchFamily="49" charset="-122"/>
              </a:rPr>
              <a:t>球体的对称性分析</a:t>
            </a:r>
            <a:r>
              <a:rPr kumimoji="1" lang="zh-CN" altLang="en-US" sz="2000" b="1" dirty="0">
                <a:solidFill>
                  <a:srgbClr val="002060"/>
                </a:solidFill>
                <a:latin typeface="幼圆" pitchFamily="49" charset="-122"/>
                <a:ea typeface="幼圆" pitchFamily="49" charset="-122"/>
              </a:rPr>
              <a:t>可知：</a:t>
            </a:r>
          </a:p>
          <a:p>
            <a:pPr eaLnBrk="0" hangingPunct="0">
              <a:lnSpc>
                <a:spcPct val="125000"/>
              </a:lnSpc>
              <a:buFont typeface="Wingdings" pitchFamily="2" charset="2"/>
              <a:buChar char="v"/>
            </a:pPr>
            <a:r>
              <a:rPr kumimoji="1" lang="zh-CN" altLang="en-US" sz="2000" b="1">
                <a:solidFill>
                  <a:srgbClr val="002060"/>
                </a:solidFill>
                <a:latin typeface="幼圆" pitchFamily="49" charset="-122"/>
                <a:ea typeface="幼圆" pitchFamily="49" charset="-122"/>
              </a:rPr>
              <a:t>电场方向</a:t>
            </a:r>
            <a:r>
              <a:rPr kumimoji="1" lang="zh-CN" altLang="en-US" sz="2000" b="1" smtClean="0">
                <a:solidFill>
                  <a:srgbClr val="002060"/>
                </a:solidFill>
                <a:latin typeface="幼圆" pitchFamily="49" charset="-122"/>
                <a:ea typeface="幼圆" pitchFamily="49" charset="-122"/>
              </a:rPr>
              <a:t>沿球体半径</a:t>
            </a:r>
            <a:r>
              <a:rPr kumimoji="1" lang="zh-CN" altLang="en-US" sz="2000" b="1">
                <a:solidFill>
                  <a:srgbClr val="002060"/>
                </a:solidFill>
                <a:latin typeface="幼圆" pitchFamily="49" charset="-122"/>
                <a:ea typeface="幼圆" pitchFamily="49" charset="-122"/>
              </a:rPr>
              <a:t>方向：</a:t>
            </a:r>
          </a:p>
          <a:p>
            <a:pPr eaLnBrk="0" hangingPunct="0">
              <a:lnSpc>
                <a:spcPct val="125000"/>
              </a:lnSpc>
              <a:buFont typeface="Wingdings" pitchFamily="2" charset="2"/>
              <a:buChar char="v"/>
            </a:pPr>
            <a:r>
              <a:rPr kumimoji="1" lang="zh-CN" altLang="en-US" sz="2000" b="1" dirty="0">
                <a:solidFill>
                  <a:srgbClr val="002060"/>
                </a:solidFill>
                <a:latin typeface="幼圆" pitchFamily="49" charset="-122"/>
                <a:ea typeface="幼圆" pitchFamily="49" charset="-122"/>
              </a:rPr>
              <a:t>电场大小只与场点离开球心的距离相关。</a:t>
            </a:r>
          </a:p>
        </p:txBody>
      </p:sp>
      <p:sp>
        <p:nvSpPr>
          <p:cNvPr id="419844" name="Text Box 4"/>
          <p:cNvSpPr txBox="1">
            <a:spLocks noChangeArrowheads="1"/>
          </p:cNvSpPr>
          <p:nvPr/>
        </p:nvSpPr>
        <p:spPr bwMode="auto">
          <a:xfrm>
            <a:off x="358775" y="2560638"/>
            <a:ext cx="5181600" cy="636587"/>
          </a:xfrm>
          <a:prstGeom prst="rect">
            <a:avLst/>
          </a:prstGeom>
          <a:noFill/>
          <a:ln w="9525">
            <a:noFill/>
            <a:miter lim="800000"/>
            <a:headEnd/>
            <a:tailEnd/>
          </a:ln>
        </p:spPr>
        <p:txBody>
          <a:bodyPr lIns="18000" tIns="10800" rIns="18000" bIns="10800">
            <a:spAutoFit/>
          </a:bodyPr>
          <a:lstStyle/>
          <a:p>
            <a:pPr eaLnBrk="0" hangingPunct="0">
              <a:spcBef>
                <a:spcPct val="50000"/>
              </a:spcBef>
              <a:buFont typeface="Wingdings" pitchFamily="2" charset="2"/>
              <a:buNone/>
            </a:pPr>
            <a:r>
              <a:rPr kumimoji="1" lang="zh-CN" altLang="en-US" sz="2000" b="1">
                <a:solidFill>
                  <a:srgbClr val="0000CC"/>
                </a:solidFill>
                <a:latin typeface="幼圆" pitchFamily="49" charset="-122"/>
                <a:ea typeface="幼圆" pitchFamily="49" charset="-122"/>
              </a:rPr>
              <a:t>解：</a:t>
            </a:r>
            <a:r>
              <a:rPr kumimoji="1" lang="zh-CN" altLang="en-US" sz="2000" b="1">
                <a:solidFill>
                  <a:srgbClr val="002060"/>
                </a:solidFill>
                <a:latin typeface="幼圆" pitchFamily="49" charset="-122"/>
                <a:ea typeface="幼圆" pitchFamily="49" charset="-122"/>
              </a:rPr>
              <a:t>在球面上取面元</a:t>
            </a:r>
            <a:r>
              <a:rPr kumimoji="1" lang="en-US" altLang="zh-CN" sz="2000" b="1">
                <a:solidFill>
                  <a:srgbClr val="002060"/>
                </a:solidFill>
                <a:latin typeface="幼圆" pitchFamily="49" charset="-122"/>
                <a:ea typeface="幼圆" pitchFamily="49" charset="-122"/>
              </a:rPr>
              <a:t>ds</a:t>
            </a:r>
            <a:r>
              <a:rPr kumimoji="1" lang="zh-CN" altLang="en-US" sz="2000" b="1">
                <a:solidFill>
                  <a:srgbClr val="002060"/>
                </a:solidFill>
                <a:latin typeface="幼圆" pitchFamily="49" charset="-122"/>
                <a:ea typeface="幼圆" pitchFamily="49" charset="-122"/>
              </a:rPr>
              <a:t>，该面元在</a:t>
            </a:r>
            <a:r>
              <a:rPr kumimoji="1" lang="en-US" altLang="zh-CN" sz="2000" b="1">
                <a:solidFill>
                  <a:srgbClr val="002060"/>
                </a:solidFill>
                <a:latin typeface="幼圆" pitchFamily="49" charset="-122"/>
                <a:ea typeface="幼圆" pitchFamily="49" charset="-122"/>
              </a:rPr>
              <a:t>P</a:t>
            </a:r>
            <a:r>
              <a:rPr kumimoji="1" lang="zh-CN" altLang="en-US" sz="2000" b="1">
                <a:solidFill>
                  <a:srgbClr val="002060"/>
                </a:solidFill>
                <a:latin typeface="幼圆" pitchFamily="49" charset="-122"/>
                <a:ea typeface="幼圆" pitchFamily="49" charset="-122"/>
              </a:rPr>
              <a:t>点处产生的电场径向分量为：</a:t>
            </a:r>
          </a:p>
        </p:txBody>
      </p:sp>
      <p:graphicFrame>
        <p:nvGraphicFramePr>
          <p:cNvPr id="419845" name="Object 5"/>
          <p:cNvGraphicFramePr>
            <a:graphicFrameLocks noChangeAspect="1"/>
          </p:cNvGraphicFramePr>
          <p:nvPr/>
        </p:nvGraphicFramePr>
        <p:xfrm>
          <a:off x="1587500" y="3352800"/>
          <a:ext cx="3022600" cy="885825"/>
        </p:xfrm>
        <a:graphic>
          <a:graphicData uri="http://schemas.openxmlformats.org/presentationml/2006/ole">
            <p:oleObj spid="_x0000_s43015" name="Equation" r:id="rId3" imgW="1473120" imgH="431640" progId="Equation.DSMT4">
              <p:embed/>
            </p:oleObj>
          </a:graphicData>
        </a:graphic>
      </p:graphicFrame>
      <p:grpSp>
        <p:nvGrpSpPr>
          <p:cNvPr id="2" name="Group 6"/>
          <p:cNvGrpSpPr>
            <a:grpSpLocks/>
          </p:cNvGrpSpPr>
          <p:nvPr/>
        </p:nvGrpSpPr>
        <p:grpSpPr bwMode="auto">
          <a:xfrm>
            <a:off x="395288" y="4237038"/>
            <a:ext cx="7921625" cy="1400175"/>
            <a:chOff x="330" y="2533"/>
            <a:chExt cx="4910" cy="995"/>
          </a:xfrm>
        </p:grpSpPr>
        <p:graphicFrame>
          <p:nvGraphicFramePr>
            <p:cNvPr id="43012" name="Object 7"/>
            <p:cNvGraphicFramePr>
              <a:graphicFrameLocks noChangeAspect="1"/>
            </p:cNvGraphicFramePr>
            <p:nvPr/>
          </p:nvGraphicFramePr>
          <p:xfrm>
            <a:off x="806" y="2679"/>
            <a:ext cx="1706" cy="281"/>
          </p:xfrm>
          <a:graphic>
            <a:graphicData uri="http://schemas.openxmlformats.org/presentationml/2006/ole">
              <p:oleObj spid="_x0000_s43012" name="Equation" r:id="rId4" imgW="1231560" imgH="203040" progId="Equation.DSMT4">
                <p:embed/>
              </p:oleObj>
            </a:graphicData>
          </a:graphic>
        </p:graphicFrame>
        <p:sp>
          <p:nvSpPr>
            <p:cNvPr id="43020" name="Text Box 8"/>
            <p:cNvSpPr txBox="1">
              <a:spLocks noChangeArrowheads="1"/>
            </p:cNvSpPr>
            <p:nvPr/>
          </p:nvSpPr>
          <p:spPr bwMode="auto">
            <a:xfrm>
              <a:off x="330" y="2670"/>
              <a:ext cx="560" cy="234"/>
            </a:xfrm>
            <a:prstGeom prst="rect">
              <a:avLst/>
            </a:prstGeom>
            <a:noFill/>
            <a:ln w="9525">
              <a:noFill/>
              <a:miter lim="800000"/>
              <a:headEnd/>
              <a:tailEnd/>
            </a:ln>
          </p:spPr>
          <p:txBody>
            <a:bodyPr lIns="18000" tIns="10800" rIns="18000" bIns="10800">
              <a:spAutoFit/>
            </a:bodyPr>
            <a:lstStyle/>
            <a:p>
              <a:pPr eaLnBrk="0" hangingPunct="0">
                <a:spcBef>
                  <a:spcPct val="50000"/>
                </a:spcBef>
                <a:buFont typeface="Wingdings" pitchFamily="2" charset="2"/>
                <a:buNone/>
              </a:pPr>
              <a:r>
                <a:rPr kumimoji="1" lang="zh-CN" altLang="en-US" sz="2000" b="1">
                  <a:solidFill>
                    <a:srgbClr val="002060"/>
                  </a:solidFill>
                  <a:latin typeface="幼圆" pitchFamily="49" charset="-122"/>
                  <a:ea typeface="幼圆" pitchFamily="49" charset="-122"/>
                </a:rPr>
                <a:t>式中：</a:t>
              </a:r>
            </a:p>
          </p:txBody>
        </p:sp>
        <p:graphicFrame>
          <p:nvGraphicFramePr>
            <p:cNvPr id="43011" name="Object 9"/>
            <p:cNvGraphicFramePr>
              <a:graphicFrameLocks noChangeAspect="1"/>
            </p:cNvGraphicFramePr>
            <p:nvPr/>
          </p:nvGraphicFramePr>
          <p:xfrm>
            <a:off x="768" y="3033"/>
            <a:ext cx="1453" cy="495"/>
          </p:xfrm>
          <a:graphic>
            <a:graphicData uri="http://schemas.openxmlformats.org/presentationml/2006/ole">
              <p:oleObj spid="_x0000_s43011" name="Equation" r:id="rId5" imgW="1155600" imgH="393480" progId="Equation.DSMT4">
                <p:embed/>
              </p:oleObj>
            </a:graphicData>
          </a:graphic>
        </p:graphicFrame>
        <p:graphicFrame>
          <p:nvGraphicFramePr>
            <p:cNvPr id="43010" name="Object 10"/>
            <p:cNvGraphicFramePr>
              <a:graphicFrameLocks noChangeAspect="1"/>
            </p:cNvGraphicFramePr>
            <p:nvPr/>
          </p:nvGraphicFramePr>
          <p:xfrm>
            <a:off x="2689" y="3105"/>
            <a:ext cx="2551" cy="387"/>
          </p:xfrm>
          <a:graphic>
            <a:graphicData uri="http://schemas.openxmlformats.org/presentationml/2006/ole">
              <p:oleObj spid="_x0000_s43010" name="Equation" r:id="rId6" imgW="1841400" imgH="279360" progId="Equation.DSMT4">
                <p:embed/>
              </p:oleObj>
            </a:graphicData>
          </a:graphic>
        </p:graphicFrame>
        <p:graphicFrame>
          <p:nvGraphicFramePr>
            <p:cNvPr id="43009" name="Object 11"/>
            <p:cNvGraphicFramePr>
              <a:graphicFrameLocks noChangeAspect="1"/>
            </p:cNvGraphicFramePr>
            <p:nvPr/>
          </p:nvGraphicFramePr>
          <p:xfrm>
            <a:off x="2684" y="2533"/>
            <a:ext cx="968" cy="545"/>
          </p:xfrm>
          <a:graphic>
            <a:graphicData uri="http://schemas.openxmlformats.org/presentationml/2006/ole">
              <p:oleObj spid="_x0000_s43009" name="Equation" r:id="rId7" imgW="698400" imgH="393480" progId="Equation.DSMT4">
                <p:embed/>
              </p:oleObj>
            </a:graphicData>
          </a:graphic>
        </p:graphicFrame>
      </p:grpSp>
      <p:graphicFrame>
        <p:nvGraphicFramePr>
          <p:cNvPr id="419852" name="Object 12"/>
          <p:cNvGraphicFramePr>
            <a:graphicFrameLocks noChangeAspect="1"/>
          </p:cNvGraphicFramePr>
          <p:nvPr/>
        </p:nvGraphicFramePr>
        <p:xfrm>
          <a:off x="5965825" y="1239838"/>
          <a:ext cx="2921000" cy="3168650"/>
        </p:xfrm>
        <a:graphic>
          <a:graphicData uri="http://schemas.openxmlformats.org/presentationml/2006/ole">
            <p:oleObj spid="_x0000_s43014" name="Picture" r:id="rId8" imgW="2238480" imgH="2581200" progId="Word.Picture.8">
              <p:embed/>
            </p:oleObj>
          </a:graphicData>
        </a:graphic>
      </p:graphicFrame>
      <p:graphicFrame>
        <p:nvGraphicFramePr>
          <p:cNvPr id="419853" name="Object 13"/>
          <p:cNvGraphicFramePr>
            <a:graphicFrameLocks noChangeAspect="1"/>
          </p:cNvGraphicFramePr>
          <p:nvPr/>
        </p:nvGraphicFramePr>
        <p:xfrm>
          <a:off x="1060450" y="5661025"/>
          <a:ext cx="5024438" cy="879475"/>
        </p:xfrm>
        <a:graphic>
          <a:graphicData uri="http://schemas.openxmlformats.org/presentationml/2006/ole">
            <p:oleObj spid="_x0000_s43013" name="Equation" r:id="rId9" imgW="2463480" imgH="431640" progId="Equation.DSMT4">
              <p:embed/>
            </p:oleObj>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19842"/>
                                        </p:tgtEl>
                                        <p:attrNameLst>
                                          <p:attrName>style.visibility</p:attrName>
                                        </p:attrNameLst>
                                      </p:cBhvr>
                                      <p:to>
                                        <p:strVal val="visible"/>
                                      </p:to>
                                    </p:set>
                                    <p:animEffect transition="in" filter="fade">
                                      <p:cBhvr>
                                        <p:cTn id="7" dur="1000"/>
                                        <p:tgtEl>
                                          <p:spTgt spid="419842"/>
                                        </p:tgtEl>
                                      </p:cBhvr>
                                    </p:animEffect>
                                  </p:childTnLst>
                                </p:cTn>
                              </p:par>
                            </p:childTnLst>
                          </p:cTn>
                        </p:par>
                        <p:par>
                          <p:cTn id="8" fill="hold">
                            <p:stCondLst>
                              <p:cond delay="1000"/>
                            </p:stCondLst>
                            <p:childTnLst>
                              <p:par>
                                <p:cTn id="9" presetID="1" presetClass="entr" presetSubtype="0" fill="hold" nodeType="afterEffect">
                                  <p:stCondLst>
                                    <p:cond delay="0"/>
                                  </p:stCondLst>
                                  <p:childTnLst>
                                    <p:set>
                                      <p:cBhvr>
                                        <p:cTn id="10" dur="1" fill="hold">
                                          <p:stCondLst>
                                            <p:cond delay="0"/>
                                          </p:stCondLst>
                                        </p:cTn>
                                        <p:tgtEl>
                                          <p:spTgt spid="41985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1984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419844"/>
                                        </p:tgtEl>
                                        <p:attrNameLst>
                                          <p:attrName>style.visibility</p:attrName>
                                        </p:attrNameLst>
                                      </p:cBhvr>
                                      <p:to>
                                        <p:strVal val="visible"/>
                                      </p:to>
                                    </p:set>
                                    <p:animEffect transition="in" filter="fade">
                                      <p:cBhvr>
                                        <p:cTn id="19" dur="1000"/>
                                        <p:tgtEl>
                                          <p:spTgt spid="419844"/>
                                        </p:tgtEl>
                                      </p:cBhvr>
                                    </p:animEffect>
                                    <p:anim calcmode="lin" valueType="num">
                                      <p:cBhvr>
                                        <p:cTn id="20" dur="1000" fill="hold"/>
                                        <p:tgtEl>
                                          <p:spTgt spid="419844"/>
                                        </p:tgtEl>
                                        <p:attrNameLst>
                                          <p:attrName>ppt_x</p:attrName>
                                        </p:attrNameLst>
                                      </p:cBhvr>
                                      <p:tavLst>
                                        <p:tav tm="0">
                                          <p:val>
                                            <p:strVal val="#ppt_x"/>
                                          </p:val>
                                        </p:tav>
                                        <p:tav tm="100000">
                                          <p:val>
                                            <p:strVal val="#ppt_x"/>
                                          </p:val>
                                        </p:tav>
                                      </p:tavLst>
                                    </p:anim>
                                    <p:anim calcmode="lin" valueType="num">
                                      <p:cBhvr>
                                        <p:cTn id="21" dur="1000" fill="hold"/>
                                        <p:tgtEl>
                                          <p:spTgt spid="419844"/>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53" presetClass="entr" presetSubtype="0" fill="hold" nodeType="clickEffect">
                                  <p:stCondLst>
                                    <p:cond delay="0"/>
                                  </p:stCondLst>
                                  <p:childTnLst>
                                    <p:set>
                                      <p:cBhvr>
                                        <p:cTn id="25" dur="1" fill="hold">
                                          <p:stCondLst>
                                            <p:cond delay="0"/>
                                          </p:stCondLst>
                                        </p:cTn>
                                        <p:tgtEl>
                                          <p:spTgt spid="419845"/>
                                        </p:tgtEl>
                                        <p:attrNameLst>
                                          <p:attrName>style.visibility</p:attrName>
                                        </p:attrNameLst>
                                      </p:cBhvr>
                                      <p:to>
                                        <p:strVal val="visible"/>
                                      </p:to>
                                    </p:set>
                                    <p:anim calcmode="lin" valueType="num">
                                      <p:cBhvr>
                                        <p:cTn id="26" dur="500" fill="hold"/>
                                        <p:tgtEl>
                                          <p:spTgt spid="419845"/>
                                        </p:tgtEl>
                                        <p:attrNameLst>
                                          <p:attrName>ppt_w</p:attrName>
                                        </p:attrNameLst>
                                      </p:cBhvr>
                                      <p:tavLst>
                                        <p:tav tm="0">
                                          <p:val>
                                            <p:fltVal val="0"/>
                                          </p:val>
                                        </p:tav>
                                        <p:tav tm="100000">
                                          <p:val>
                                            <p:strVal val="#ppt_w"/>
                                          </p:val>
                                        </p:tav>
                                      </p:tavLst>
                                    </p:anim>
                                    <p:anim calcmode="lin" valueType="num">
                                      <p:cBhvr>
                                        <p:cTn id="27" dur="500" fill="hold"/>
                                        <p:tgtEl>
                                          <p:spTgt spid="419845"/>
                                        </p:tgtEl>
                                        <p:attrNameLst>
                                          <p:attrName>ppt_h</p:attrName>
                                        </p:attrNameLst>
                                      </p:cBhvr>
                                      <p:tavLst>
                                        <p:tav tm="0">
                                          <p:val>
                                            <p:fltVal val="0"/>
                                          </p:val>
                                        </p:tav>
                                        <p:tav tm="100000">
                                          <p:val>
                                            <p:strVal val="#ppt_h"/>
                                          </p:val>
                                        </p:tav>
                                      </p:tavLst>
                                    </p:anim>
                                    <p:animEffect transition="in" filter="fade">
                                      <p:cBhvr>
                                        <p:cTn id="28" dur="500"/>
                                        <p:tgtEl>
                                          <p:spTgt spid="419845"/>
                                        </p:tgtEl>
                                      </p:cBhvr>
                                    </p:animEffect>
                                  </p:childTnLst>
                                </p:cTn>
                              </p:par>
                            </p:childTnLst>
                          </p:cTn>
                        </p:par>
                      </p:childTnLst>
                    </p:cTn>
                  </p:par>
                  <p:par>
                    <p:cTn id="29" fill="hold">
                      <p:stCondLst>
                        <p:cond delay="indefinite"/>
                      </p:stCondLst>
                      <p:childTnLst>
                        <p:par>
                          <p:cTn id="30" fill="hold">
                            <p:stCondLst>
                              <p:cond delay="0"/>
                            </p:stCondLst>
                            <p:childTnLst>
                              <p:par>
                                <p:cTn id="31" presetID="53" presetClass="entr" presetSubtype="0" fill="hold" nodeType="clickEffect">
                                  <p:stCondLst>
                                    <p:cond delay="0"/>
                                  </p:stCondLst>
                                  <p:childTnLst>
                                    <p:set>
                                      <p:cBhvr>
                                        <p:cTn id="32" dur="1" fill="hold">
                                          <p:stCondLst>
                                            <p:cond delay="0"/>
                                          </p:stCondLst>
                                        </p:cTn>
                                        <p:tgtEl>
                                          <p:spTgt spid="2"/>
                                        </p:tgtEl>
                                        <p:attrNameLst>
                                          <p:attrName>style.visibility</p:attrName>
                                        </p:attrNameLst>
                                      </p:cBhvr>
                                      <p:to>
                                        <p:strVal val="visible"/>
                                      </p:to>
                                    </p:set>
                                    <p:anim calcmode="lin" valueType="num">
                                      <p:cBhvr>
                                        <p:cTn id="33" dur="500" fill="hold"/>
                                        <p:tgtEl>
                                          <p:spTgt spid="2"/>
                                        </p:tgtEl>
                                        <p:attrNameLst>
                                          <p:attrName>ppt_w</p:attrName>
                                        </p:attrNameLst>
                                      </p:cBhvr>
                                      <p:tavLst>
                                        <p:tav tm="0">
                                          <p:val>
                                            <p:fltVal val="0"/>
                                          </p:val>
                                        </p:tav>
                                        <p:tav tm="100000">
                                          <p:val>
                                            <p:strVal val="#ppt_w"/>
                                          </p:val>
                                        </p:tav>
                                      </p:tavLst>
                                    </p:anim>
                                    <p:anim calcmode="lin" valueType="num">
                                      <p:cBhvr>
                                        <p:cTn id="34" dur="500" fill="hold"/>
                                        <p:tgtEl>
                                          <p:spTgt spid="2"/>
                                        </p:tgtEl>
                                        <p:attrNameLst>
                                          <p:attrName>ppt_h</p:attrName>
                                        </p:attrNameLst>
                                      </p:cBhvr>
                                      <p:tavLst>
                                        <p:tav tm="0">
                                          <p:val>
                                            <p:fltVal val="0"/>
                                          </p:val>
                                        </p:tav>
                                        <p:tav tm="100000">
                                          <p:val>
                                            <p:strVal val="#ppt_h"/>
                                          </p:val>
                                        </p:tav>
                                      </p:tavLst>
                                    </p:anim>
                                    <p:animEffect transition="in" filter="fade">
                                      <p:cBhvr>
                                        <p:cTn id="35" dur="500"/>
                                        <p:tgtEl>
                                          <p:spTgt spid="2"/>
                                        </p:tgtEl>
                                      </p:cBhvr>
                                    </p:animEffect>
                                  </p:childTnLst>
                                </p:cTn>
                              </p:par>
                            </p:childTnLst>
                          </p:cTn>
                        </p:par>
                      </p:childTnLst>
                    </p:cTn>
                  </p:par>
                  <p:par>
                    <p:cTn id="36" fill="hold">
                      <p:stCondLst>
                        <p:cond delay="indefinite"/>
                      </p:stCondLst>
                      <p:childTnLst>
                        <p:par>
                          <p:cTn id="37" fill="hold">
                            <p:stCondLst>
                              <p:cond delay="0"/>
                            </p:stCondLst>
                            <p:childTnLst>
                              <p:par>
                                <p:cTn id="38" presetID="53" presetClass="entr" presetSubtype="0" fill="hold" nodeType="clickEffect">
                                  <p:stCondLst>
                                    <p:cond delay="0"/>
                                  </p:stCondLst>
                                  <p:childTnLst>
                                    <p:set>
                                      <p:cBhvr>
                                        <p:cTn id="39" dur="1" fill="hold">
                                          <p:stCondLst>
                                            <p:cond delay="0"/>
                                          </p:stCondLst>
                                        </p:cTn>
                                        <p:tgtEl>
                                          <p:spTgt spid="419853"/>
                                        </p:tgtEl>
                                        <p:attrNameLst>
                                          <p:attrName>style.visibility</p:attrName>
                                        </p:attrNameLst>
                                      </p:cBhvr>
                                      <p:to>
                                        <p:strVal val="visible"/>
                                      </p:to>
                                    </p:set>
                                    <p:anim calcmode="lin" valueType="num">
                                      <p:cBhvr>
                                        <p:cTn id="40" dur="500" fill="hold"/>
                                        <p:tgtEl>
                                          <p:spTgt spid="419853"/>
                                        </p:tgtEl>
                                        <p:attrNameLst>
                                          <p:attrName>ppt_w</p:attrName>
                                        </p:attrNameLst>
                                      </p:cBhvr>
                                      <p:tavLst>
                                        <p:tav tm="0">
                                          <p:val>
                                            <p:fltVal val="0"/>
                                          </p:val>
                                        </p:tav>
                                        <p:tav tm="100000">
                                          <p:val>
                                            <p:strVal val="#ppt_w"/>
                                          </p:val>
                                        </p:tav>
                                      </p:tavLst>
                                    </p:anim>
                                    <p:anim calcmode="lin" valueType="num">
                                      <p:cBhvr>
                                        <p:cTn id="41" dur="500" fill="hold"/>
                                        <p:tgtEl>
                                          <p:spTgt spid="419853"/>
                                        </p:tgtEl>
                                        <p:attrNameLst>
                                          <p:attrName>ppt_h</p:attrName>
                                        </p:attrNameLst>
                                      </p:cBhvr>
                                      <p:tavLst>
                                        <p:tav tm="0">
                                          <p:val>
                                            <p:fltVal val="0"/>
                                          </p:val>
                                        </p:tav>
                                        <p:tav tm="100000">
                                          <p:val>
                                            <p:strVal val="#ppt_h"/>
                                          </p:val>
                                        </p:tav>
                                      </p:tavLst>
                                    </p:anim>
                                    <p:animEffect transition="in" filter="fade">
                                      <p:cBhvr>
                                        <p:cTn id="42" dur="500"/>
                                        <p:tgtEl>
                                          <p:spTgt spid="4198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42" grpId="0" animBg="1"/>
      <p:bldP spid="419843" grpId="0"/>
      <p:bldP spid="419844"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20866" name="Object 2"/>
          <p:cNvGraphicFramePr>
            <a:graphicFrameLocks noChangeAspect="1"/>
          </p:cNvGraphicFramePr>
          <p:nvPr/>
        </p:nvGraphicFramePr>
        <p:xfrm>
          <a:off x="468313" y="620713"/>
          <a:ext cx="7872412" cy="1816100"/>
        </p:xfrm>
        <a:graphic>
          <a:graphicData uri="http://schemas.openxmlformats.org/presentationml/2006/ole">
            <p:oleObj spid="_x0000_s23554" name="Equation" r:id="rId3" imgW="3327120" imgH="914400" progId="Equation.DSMT4">
              <p:embed/>
            </p:oleObj>
          </a:graphicData>
        </a:graphic>
      </p:graphicFrame>
      <p:sp>
        <p:nvSpPr>
          <p:cNvPr id="23555" name="Text Box 3"/>
          <p:cNvSpPr txBox="1">
            <a:spLocks noChangeArrowheads="1"/>
          </p:cNvSpPr>
          <p:nvPr/>
        </p:nvSpPr>
        <p:spPr bwMode="auto">
          <a:xfrm>
            <a:off x="674688" y="3429000"/>
            <a:ext cx="8001000" cy="698500"/>
          </a:xfrm>
          <a:prstGeom prst="rect">
            <a:avLst/>
          </a:prstGeom>
          <a:noFill/>
          <a:ln w="9525">
            <a:noFill/>
            <a:miter lim="800000"/>
            <a:headEnd/>
            <a:tailEnd/>
          </a:ln>
        </p:spPr>
        <p:txBody>
          <a:bodyPr lIns="18000" tIns="10800" rIns="18000" bIns="10800">
            <a:spAutoFit/>
          </a:bodyPr>
          <a:lstStyle/>
          <a:p>
            <a:pPr eaLnBrk="0" hangingPunct="0">
              <a:spcBef>
                <a:spcPct val="50000"/>
              </a:spcBef>
              <a:buFont typeface="Wingdings" pitchFamily="2" charset="2"/>
              <a:buNone/>
            </a:pPr>
            <a:r>
              <a:rPr kumimoji="1" lang="zh-CN" altLang="en-US" sz="2200" b="1" dirty="0">
                <a:solidFill>
                  <a:srgbClr val="002060"/>
                </a:solidFill>
                <a:latin typeface="幼圆" pitchFamily="49" charset="-122"/>
                <a:ea typeface="幼圆" pitchFamily="49" charset="-122"/>
              </a:rPr>
              <a:t>导体球上电荷</a:t>
            </a:r>
            <a:r>
              <a:rPr kumimoji="1" lang="zh-CN" altLang="en-US" sz="2200" b="1" dirty="0">
                <a:solidFill>
                  <a:srgbClr val="FF3399"/>
                </a:solidFill>
                <a:latin typeface="幼圆" pitchFamily="49" charset="-122"/>
                <a:ea typeface="幼圆" pitchFamily="49" charset="-122"/>
              </a:rPr>
              <a:t>均匀分布在导体表面</a:t>
            </a:r>
            <a:r>
              <a:rPr kumimoji="1" lang="zh-CN" altLang="en-US" sz="2200" b="1" dirty="0">
                <a:solidFill>
                  <a:srgbClr val="002060"/>
                </a:solidFill>
                <a:latin typeface="幼圆" pitchFamily="49" charset="-122"/>
                <a:ea typeface="幼圆" pitchFamily="49" charset="-122"/>
              </a:rPr>
              <a:t>，其在球外空间中产生的电场分布与位于球心的具有相同电量的点电荷产生的电场等效。</a:t>
            </a:r>
          </a:p>
        </p:txBody>
      </p:sp>
      <p:sp>
        <p:nvSpPr>
          <p:cNvPr id="420868" name="Text Box 4"/>
          <p:cNvSpPr txBox="1">
            <a:spLocks noChangeArrowheads="1"/>
          </p:cNvSpPr>
          <p:nvPr/>
        </p:nvSpPr>
        <p:spPr bwMode="auto">
          <a:xfrm>
            <a:off x="474663" y="2698750"/>
            <a:ext cx="1936750" cy="461963"/>
          </a:xfrm>
          <a:prstGeom prst="rect">
            <a:avLst/>
          </a:prstGeom>
          <a:ln>
            <a:headEnd/>
            <a:tailEnd/>
          </a:ln>
        </p:spPr>
        <p:style>
          <a:lnRef idx="3">
            <a:schemeClr val="lt1"/>
          </a:lnRef>
          <a:fillRef idx="1">
            <a:schemeClr val="accent1"/>
          </a:fillRef>
          <a:effectRef idx="1">
            <a:schemeClr val="accent1"/>
          </a:effectRef>
          <a:fontRef idx="minor">
            <a:schemeClr val="lt1"/>
          </a:fontRef>
        </p:style>
        <p:txBody>
          <a:bodyPr>
            <a:spAutoFit/>
          </a:bodyPr>
          <a:lstStyle/>
          <a:p>
            <a:pPr algn="dist">
              <a:spcBef>
                <a:spcPct val="50000"/>
              </a:spcBef>
              <a:defRPr/>
            </a:pPr>
            <a:r>
              <a:rPr kumimoji="1" lang="zh-CN" altLang="en-US" sz="2400" b="1">
                <a:solidFill>
                  <a:srgbClr val="FF0000"/>
                </a:solidFill>
                <a:effectLst>
                  <a:outerShdw blurRad="50800" dist="38100" dir="2700000" algn="tl" rotWithShape="0">
                    <a:prstClr val="black">
                      <a:alpha val="40000"/>
                    </a:prstClr>
                  </a:outerShdw>
                </a:effectLst>
                <a:ea typeface="宋体" pitchFamily="2" charset="-122"/>
              </a:rPr>
              <a:t>结 果 分 析</a:t>
            </a:r>
          </a:p>
        </p:txBody>
      </p:sp>
      <p:sp>
        <p:nvSpPr>
          <p:cNvPr id="21510" name="Text Box 6"/>
          <p:cNvSpPr txBox="1">
            <a:spLocks noChangeArrowheads="1"/>
          </p:cNvSpPr>
          <p:nvPr/>
        </p:nvSpPr>
        <p:spPr bwMode="auto">
          <a:xfrm>
            <a:off x="2219325" y="5365750"/>
            <a:ext cx="4678363" cy="5842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spAutoFit/>
          </a:bodyPr>
          <a:lstStyle/>
          <a:p>
            <a:pPr>
              <a:defRPr/>
            </a:pPr>
            <a:r>
              <a:rPr lang="zh-CN" altLang="en-US" b="1" dirty="0">
                <a:solidFill>
                  <a:srgbClr val="FF3399"/>
                </a:solidFill>
                <a:effectLst>
                  <a:outerShdw blurRad="38100" dist="38100" dir="2700000" algn="tl">
                    <a:srgbClr val="000000">
                      <a:alpha val="43137"/>
                    </a:srgbClr>
                  </a:outerShdw>
                </a:effectLst>
                <a:latin typeface="幼圆" pitchFamily="49" charset="-122"/>
                <a:ea typeface="幼圆" pitchFamily="49" charset="-122"/>
              </a:rPr>
              <a:t>作业：</a:t>
            </a:r>
            <a:r>
              <a:rPr lang="en-US" altLang="zh-CN" b="1" dirty="0">
                <a:solidFill>
                  <a:srgbClr val="FF3399"/>
                </a:solidFill>
                <a:effectLst>
                  <a:outerShdw blurRad="38100" dist="38100" dir="2700000" algn="tl">
                    <a:srgbClr val="000000">
                      <a:alpha val="43137"/>
                    </a:srgbClr>
                  </a:outerShdw>
                </a:effectLst>
                <a:latin typeface="幼圆" pitchFamily="49" charset="-122"/>
                <a:ea typeface="幼圆" pitchFamily="49" charset="-122"/>
              </a:rPr>
              <a:t>2.2,  2.3,  2.4</a:t>
            </a:r>
          </a:p>
        </p:txBody>
      </p:sp>
      <p:sp>
        <p:nvSpPr>
          <p:cNvPr id="23558" name="TextBox 6"/>
          <p:cNvSpPr txBox="1">
            <a:spLocks noChangeArrowheads="1"/>
          </p:cNvSpPr>
          <p:nvPr/>
        </p:nvSpPr>
        <p:spPr bwMode="auto">
          <a:xfrm>
            <a:off x="668338" y="4395788"/>
            <a:ext cx="6119812" cy="585787"/>
          </a:xfrm>
          <a:prstGeom prst="rect">
            <a:avLst/>
          </a:prstGeom>
          <a:noFill/>
          <a:ln w="9525">
            <a:noFill/>
            <a:miter lim="800000"/>
            <a:headEnd/>
            <a:tailEnd/>
          </a:ln>
        </p:spPr>
        <p:txBody>
          <a:bodyPr>
            <a:spAutoFit/>
          </a:bodyPr>
          <a:lstStyle/>
          <a:p>
            <a:r>
              <a:rPr lang="zh-CN" altLang="en-US">
                <a:ea typeface="黑体" pitchFamily="49" charset="-122"/>
              </a:rPr>
              <a:t>其它求解方法？  </a:t>
            </a:r>
            <a:r>
              <a:rPr lang="zh-CN" altLang="en-US">
                <a:solidFill>
                  <a:srgbClr val="FF0000"/>
                </a:solidFill>
                <a:ea typeface="黑体" pitchFamily="49" charset="-122"/>
              </a:rPr>
              <a:t>高斯定理</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nodeType="clickEffect">
                                  <p:stCondLst>
                                    <p:cond delay="0"/>
                                  </p:stCondLst>
                                  <p:childTnLst>
                                    <p:set>
                                      <p:cBhvr>
                                        <p:cTn id="6" dur="1" fill="hold">
                                          <p:stCondLst>
                                            <p:cond delay="0"/>
                                          </p:stCondLst>
                                        </p:cTn>
                                        <p:tgtEl>
                                          <p:spTgt spid="420866"/>
                                        </p:tgtEl>
                                        <p:attrNameLst>
                                          <p:attrName>style.visibility</p:attrName>
                                        </p:attrNameLst>
                                      </p:cBhvr>
                                      <p:to>
                                        <p:strVal val="visible"/>
                                      </p:to>
                                    </p:set>
                                    <p:anim calcmode="lin" valueType="num">
                                      <p:cBhvr>
                                        <p:cTn id="7" dur="500" fill="hold"/>
                                        <p:tgtEl>
                                          <p:spTgt spid="420866"/>
                                        </p:tgtEl>
                                        <p:attrNameLst>
                                          <p:attrName>ppt_w</p:attrName>
                                        </p:attrNameLst>
                                      </p:cBhvr>
                                      <p:tavLst>
                                        <p:tav tm="0">
                                          <p:val>
                                            <p:fltVal val="0"/>
                                          </p:val>
                                        </p:tav>
                                        <p:tav tm="100000">
                                          <p:val>
                                            <p:strVal val="#ppt_w"/>
                                          </p:val>
                                        </p:tav>
                                      </p:tavLst>
                                    </p:anim>
                                    <p:anim calcmode="lin" valueType="num">
                                      <p:cBhvr>
                                        <p:cTn id="8" dur="500" fill="hold"/>
                                        <p:tgtEl>
                                          <p:spTgt spid="420866"/>
                                        </p:tgtEl>
                                        <p:attrNameLst>
                                          <p:attrName>ppt_h</p:attrName>
                                        </p:attrNameLst>
                                      </p:cBhvr>
                                      <p:tavLst>
                                        <p:tav tm="0">
                                          <p:val>
                                            <p:fltVal val="0"/>
                                          </p:val>
                                        </p:tav>
                                        <p:tav tm="100000">
                                          <p:val>
                                            <p:strVal val="#ppt_h"/>
                                          </p:val>
                                        </p:tav>
                                      </p:tavLst>
                                    </p:anim>
                                    <p:animEffect transition="in" filter="fade">
                                      <p:cBhvr>
                                        <p:cTn id="9" dur="500"/>
                                        <p:tgtEl>
                                          <p:spTgt spid="420866"/>
                                        </p:tgtEl>
                                      </p:cBhvr>
                                    </p:animEffect>
                                  </p:childTnLst>
                                </p:cTn>
                              </p:par>
                            </p:childTnLst>
                          </p:cTn>
                        </p:par>
                      </p:childTnLst>
                    </p:cTn>
                  </p:par>
                  <p:par>
                    <p:cTn id="10" fill="hold">
                      <p:stCondLst>
                        <p:cond delay="indefinite"/>
                      </p:stCondLst>
                      <p:childTnLst>
                        <p:par>
                          <p:cTn id="11" fill="hold">
                            <p:stCondLst>
                              <p:cond delay="0"/>
                            </p:stCondLst>
                            <p:childTnLst>
                              <p:par>
                                <p:cTn id="12" presetID="3" presetClass="entr" presetSubtype="10" fill="hold" grpId="0" nodeType="clickEffect">
                                  <p:stCondLst>
                                    <p:cond delay="0"/>
                                  </p:stCondLst>
                                  <p:childTnLst>
                                    <p:set>
                                      <p:cBhvr>
                                        <p:cTn id="13" dur="1" fill="hold">
                                          <p:stCondLst>
                                            <p:cond delay="0"/>
                                          </p:stCondLst>
                                        </p:cTn>
                                        <p:tgtEl>
                                          <p:spTgt spid="23555"/>
                                        </p:tgtEl>
                                        <p:attrNameLst>
                                          <p:attrName>style.visibility</p:attrName>
                                        </p:attrNameLst>
                                      </p:cBhvr>
                                      <p:to>
                                        <p:strVal val="visible"/>
                                      </p:to>
                                    </p:set>
                                    <p:animEffect transition="in" filter="blinds(horizontal)">
                                      <p:cBhvr>
                                        <p:cTn id="14" dur="500"/>
                                        <p:tgtEl>
                                          <p:spTgt spid="23555"/>
                                        </p:tgtEl>
                                      </p:cBhvr>
                                    </p:animEffect>
                                  </p:childTnLst>
                                </p:cTn>
                              </p:par>
                              <p:par>
                                <p:cTn id="15" presetID="3" presetClass="entr" presetSubtype="10" fill="hold" grpId="0" nodeType="withEffect">
                                  <p:stCondLst>
                                    <p:cond delay="0"/>
                                  </p:stCondLst>
                                  <p:childTnLst>
                                    <p:set>
                                      <p:cBhvr>
                                        <p:cTn id="16" dur="1" fill="hold">
                                          <p:stCondLst>
                                            <p:cond delay="0"/>
                                          </p:stCondLst>
                                        </p:cTn>
                                        <p:tgtEl>
                                          <p:spTgt spid="420868"/>
                                        </p:tgtEl>
                                        <p:attrNameLst>
                                          <p:attrName>style.visibility</p:attrName>
                                        </p:attrNameLst>
                                      </p:cBhvr>
                                      <p:to>
                                        <p:strVal val="visible"/>
                                      </p:to>
                                    </p:set>
                                    <p:animEffect transition="in" filter="blinds(horizontal)">
                                      <p:cBhvr>
                                        <p:cTn id="17" dur="500"/>
                                        <p:tgtEl>
                                          <p:spTgt spid="420868"/>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1510"/>
                                        </p:tgtEl>
                                        <p:attrNameLst>
                                          <p:attrName>style.visibility</p:attrName>
                                        </p:attrNameLst>
                                      </p:cBhvr>
                                      <p:to>
                                        <p:strVal val="visible"/>
                                      </p:to>
                                    </p:set>
                                    <p:animEffect transition="in" filter="blinds(horizontal)">
                                      <p:cBhvr>
                                        <p:cTn id="22" dur="500"/>
                                        <p:tgtEl>
                                          <p:spTgt spid="21510"/>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23558"/>
                                        </p:tgtEl>
                                        <p:attrNameLst>
                                          <p:attrName>style.visibility</p:attrName>
                                        </p:attrNameLst>
                                      </p:cBhvr>
                                      <p:to>
                                        <p:strVal val="visible"/>
                                      </p:to>
                                    </p:set>
                                    <p:animEffect transition="in" filter="blinds(horizontal)">
                                      <p:cBhvr>
                                        <p:cTn id="25" dur="500"/>
                                        <p:tgtEl>
                                          <p:spTgt spid="235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5" grpId="0"/>
      <p:bldP spid="420868" grpId="0" animBg="1"/>
      <p:bldP spid="21510" grpId="0" animBg="1"/>
      <p:bldP spid="2355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bwMode="auto">
          <a:xfrm>
            <a:off x="1689101" y="2056316"/>
            <a:ext cx="5080000" cy="527396"/>
          </a:xfrm>
          <a:prstGeom prst="roundRect">
            <a:avLst/>
          </a:prstGeom>
          <a:gradFill flip="none" rotWithShape="1">
            <a:gsLst>
              <a:gs pos="80000">
                <a:srgbClr val="F892EC">
                  <a:alpha val="53000"/>
                </a:srgbClr>
              </a:gs>
              <a:gs pos="80000">
                <a:schemeClr val="accent5">
                  <a:shade val="93000"/>
                  <a:satMod val="130000"/>
                </a:schemeClr>
              </a:gs>
              <a:gs pos="100000">
                <a:srgbClr val="F892EC"/>
              </a:gs>
            </a:gsLst>
            <a:lin ang="6000000" scaled="0"/>
            <a:tileRect/>
          </a:gradFill>
          <a:ln>
            <a:headEnd/>
            <a:tailEnd/>
          </a:ln>
        </p:spPr>
        <p:style>
          <a:lnRef idx="0">
            <a:schemeClr val="accent5"/>
          </a:lnRef>
          <a:fillRef idx="3">
            <a:schemeClr val="accent5"/>
          </a:fillRef>
          <a:effectRef idx="3">
            <a:schemeClr val="accent5"/>
          </a:effectRef>
          <a:fontRef idx="minor">
            <a:schemeClr val="lt1"/>
          </a:fontRef>
        </p:style>
        <p:txBody>
          <a:bodyPr anchor="ctr"/>
          <a:lstStyle/>
          <a:p>
            <a:pPr algn="ctr">
              <a:defRPr/>
            </a:pPr>
            <a:endParaRPr lang="zh-CN" altLang="en-US" sz="2000"/>
          </a:p>
        </p:txBody>
      </p:sp>
      <p:sp>
        <p:nvSpPr>
          <p:cNvPr id="63492" name="矩形 8"/>
          <p:cNvSpPr>
            <a:spLocks noChangeArrowheads="1"/>
          </p:cNvSpPr>
          <p:nvPr/>
        </p:nvSpPr>
        <p:spPr bwMode="auto">
          <a:xfrm>
            <a:off x="758825" y="1311275"/>
            <a:ext cx="6786563" cy="1373188"/>
          </a:xfrm>
          <a:prstGeom prst="rect">
            <a:avLst/>
          </a:prstGeom>
          <a:noFill/>
          <a:ln w="9525">
            <a:noFill/>
            <a:miter lim="800000"/>
            <a:headEnd/>
            <a:tailEnd/>
          </a:ln>
        </p:spPr>
        <p:txBody>
          <a:bodyPr>
            <a:spAutoFit/>
          </a:bodyPr>
          <a:lstStyle/>
          <a:p>
            <a:pPr marL="457200" indent="-457200" algn="ctr" eaLnBrk="0" hangingPunct="0">
              <a:lnSpc>
                <a:spcPct val="130000"/>
              </a:lnSpc>
            </a:pPr>
            <a:r>
              <a:rPr kumimoji="1" lang="zh-CN" altLang="en-US">
                <a:solidFill>
                  <a:srgbClr val="0000FF"/>
                </a:solidFill>
                <a:latin typeface="隶书" pitchFamily="49" charset="-122"/>
                <a:ea typeface="隶书" pitchFamily="49" charset="-122"/>
              </a:rPr>
              <a:t>在课件中，对</a:t>
            </a:r>
            <a:r>
              <a:rPr kumimoji="1" lang="zh-CN" altLang="en-US">
                <a:solidFill>
                  <a:srgbClr val="FF0000"/>
                </a:solidFill>
                <a:latin typeface="隶书" pitchFamily="49" charset="-122"/>
                <a:ea typeface="隶书" pitchFamily="49" charset="-122"/>
              </a:rPr>
              <a:t>重要的概念</a:t>
            </a:r>
            <a:r>
              <a:rPr kumimoji="1" lang="zh-CN" altLang="en-US">
                <a:solidFill>
                  <a:srgbClr val="0000FF"/>
                </a:solidFill>
                <a:latin typeface="隶书" pitchFamily="49" charset="-122"/>
                <a:ea typeface="隶书" pitchFamily="49" charset="-122"/>
              </a:rPr>
              <a:t>将</a:t>
            </a:r>
            <a:r>
              <a:rPr kumimoji="1" lang="zh-CN" altLang="en-US">
                <a:solidFill>
                  <a:srgbClr val="FF0000"/>
                </a:solidFill>
                <a:latin typeface="隶书" pitchFamily="49" charset="-122"/>
                <a:ea typeface="隶书" pitchFamily="49" charset="-122"/>
              </a:rPr>
              <a:t>标红色</a:t>
            </a:r>
            <a:r>
              <a:rPr kumimoji="1" lang="en-US" altLang="zh-CN">
                <a:solidFill>
                  <a:srgbClr val="0000FF"/>
                </a:solidFill>
                <a:latin typeface="隶书" pitchFamily="49" charset="-122"/>
                <a:ea typeface="隶书" pitchFamily="49" charset="-122"/>
              </a:rPr>
              <a:t>,</a:t>
            </a:r>
            <a:r>
              <a:rPr kumimoji="1" lang="zh-CN" altLang="en-US">
                <a:solidFill>
                  <a:srgbClr val="0000FF"/>
                </a:solidFill>
                <a:latin typeface="隶书" pitchFamily="49" charset="-122"/>
                <a:ea typeface="隶书" pitchFamily="49" charset="-122"/>
              </a:rPr>
              <a:t>对重要的公式将打红底。</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4549" name="Text Box 5"/>
          <p:cNvSpPr txBox="1">
            <a:spLocks noChangeArrowheads="1"/>
          </p:cNvSpPr>
          <p:nvPr/>
        </p:nvSpPr>
        <p:spPr bwMode="auto">
          <a:xfrm>
            <a:off x="395288" y="533400"/>
            <a:ext cx="8132762" cy="1077913"/>
          </a:xfrm>
          <a:prstGeom prst="rect">
            <a:avLst/>
          </a:prstGeom>
          <a:noFill/>
          <a:ln w="9525">
            <a:noFill/>
            <a:miter lim="800000"/>
            <a:headEnd/>
            <a:tailEnd/>
          </a:ln>
        </p:spPr>
        <p:txBody>
          <a:bodyPr>
            <a:spAutoFit/>
          </a:bodyPr>
          <a:lstStyle/>
          <a:p>
            <a:pPr>
              <a:spcBef>
                <a:spcPct val="50000"/>
              </a:spcBef>
            </a:pPr>
            <a:r>
              <a:rPr lang="en-US" altLang="zh-CN" sz="2800" b="1">
                <a:solidFill>
                  <a:srgbClr val="000099"/>
                </a:solidFill>
                <a:ea typeface="黑体" pitchFamily="49" charset="-122"/>
              </a:rPr>
              <a:t>2.2.2  </a:t>
            </a:r>
            <a:r>
              <a:rPr lang="zh-CN" altLang="en-US" sz="2800" b="1">
                <a:solidFill>
                  <a:srgbClr val="000099"/>
                </a:solidFill>
                <a:ea typeface="黑体" pitchFamily="49" charset="-122"/>
              </a:rPr>
              <a:t>静电场的散度和旋度</a:t>
            </a:r>
          </a:p>
          <a:p>
            <a:pPr>
              <a:spcBef>
                <a:spcPct val="50000"/>
              </a:spcBef>
            </a:pPr>
            <a:r>
              <a:rPr lang="zh-CN" altLang="en-US" sz="2400" b="1">
                <a:solidFill>
                  <a:srgbClr val="FF0000"/>
                </a:solidFill>
                <a:ea typeface="黑体" pitchFamily="49" charset="-122"/>
              </a:rPr>
              <a:t>                                     </a:t>
            </a:r>
            <a:r>
              <a:rPr lang="zh-CN" altLang="en-US" sz="2400" b="1">
                <a:solidFill>
                  <a:srgbClr val="005A58"/>
                </a:solidFill>
                <a:ea typeface="黑体" pitchFamily="49" charset="-122"/>
              </a:rPr>
              <a:t>－－为了求解静电场（亥姆霍兹定理）</a:t>
            </a:r>
          </a:p>
        </p:txBody>
      </p:sp>
      <p:sp>
        <p:nvSpPr>
          <p:cNvPr id="364553" name="Text Box 9"/>
          <p:cNvSpPr txBox="1">
            <a:spLocks noChangeArrowheads="1"/>
          </p:cNvSpPr>
          <p:nvPr/>
        </p:nvSpPr>
        <p:spPr bwMode="auto">
          <a:xfrm>
            <a:off x="433388" y="1646238"/>
            <a:ext cx="8458200" cy="500062"/>
          </a:xfrm>
          <a:prstGeom prst="rect">
            <a:avLst/>
          </a:prstGeom>
          <a:noFill/>
          <a:ln w="9525">
            <a:noFill/>
            <a:miter lim="800000"/>
            <a:headEnd/>
            <a:tailEnd/>
          </a:ln>
        </p:spPr>
        <p:txBody>
          <a:bodyPr>
            <a:spAutoFit/>
          </a:bodyPr>
          <a:lstStyle/>
          <a:p>
            <a:pPr algn="just">
              <a:lnSpc>
                <a:spcPct val="110000"/>
              </a:lnSpc>
              <a:spcBef>
                <a:spcPct val="20000"/>
              </a:spcBef>
              <a:buFontTx/>
              <a:buBlip>
                <a:blip r:embed="rId3"/>
              </a:buBlip>
            </a:pPr>
            <a:r>
              <a:rPr kumimoji="1" lang="zh-CN" altLang="en-US" sz="2400" b="1" dirty="0">
                <a:solidFill>
                  <a:srgbClr val="000099"/>
                </a:solidFill>
                <a:latin typeface="黑体" pitchFamily="49" charset="-122"/>
                <a:ea typeface="黑体" pitchFamily="49" charset="-122"/>
              </a:rPr>
              <a:t> 静电场的散度和高斯定理</a:t>
            </a:r>
          </a:p>
        </p:txBody>
      </p:sp>
      <p:graphicFrame>
        <p:nvGraphicFramePr>
          <p:cNvPr id="364561" name="Object 17"/>
          <p:cNvGraphicFramePr>
            <a:graphicFrameLocks noChangeAspect="1"/>
          </p:cNvGraphicFramePr>
          <p:nvPr/>
        </p:nvGraphicFramePr>
        <p:xfrm>
          <a:off x="3841750" y="2241550"/>
          <a:ext cx="4071938" cy="909638"/>
        </p:xfrm>
        <a:graphic>
          <a:graphicData uri="http://schemas.openxmlformats.org/presentationml/2006/ole">
            <p:oleObj spid="_x0000_s25602" name="Equation" r:id="rId4" imgW="1714320" imgH="457200" progId="Equation.DSMT4">
              <p:embed/>
            </p:oleObj>
          </a:graphicData>
        </a:graphic>
      </p:graphicFrame>
      <p:sp>
        <p:nvSpPr>
          <p:cNvPr id="25610" name="Rectangle 18"/>
          <p:cNvSpPr>
            <a:spLocks noChangeArrowheads="1"/>
          </p:cNvSpPr>
          <p:nvPr/>
        </p:nvSpPr>
        <p:spPr bwMode="auto">
          <a:xfrm>
            <a:off x="801688" y="2466975"/>
            <a:ext cx="2994025" cy="396875"/>
          </a:xfrm>
          <a:prstGeom prst="rect">
            <a:avLst/>
          </a:prstGeom>
          <a:noFill/>
          <a:ln w="9525">
            <a:noFill/>
            <a:miter lim="800000"/>
            <a:headEnd/>
            <a:tailEnd/>
          </a:ln>
        </p:spPr>
        <p:txBody>
          <a:bodyPr wrap="none" lIns="90000" tIns="46800" rIns="90000" bIns="46800">
            <a:spAutoFit/>
          </a:bodyPr>
          <a:lstStyle/>
          <a:p>
            <a:r>
              <a:rPr kumimoji="1" lang="zh-CN" altLang="en-US" sz="2000" b="1" dirty="0">
                <a:solidFill>
                  <a:srgbClr val="002060"/>
                </a:solidFill>
                <a:latin typeface="幼圆" pitchFamily="49" charset="-122"/>
                <a:ea typeface="幼圆" pitchFamily="49" charset="-122"/>
              </a:rPr>
              <a:t>体电荷产生的电场强度</a:t>
            </a:r>
            <a:r>
              <a:rPr kumimoji="1" lang="en-US" altLang="zh-CN" sz="2000" b="1" dirty="0">
                <a:solidFill>
                  <a:srgbClr val="002060"/>
                </a:solidFill>
                <a:latin typeface="幼圆" pitchFamily="49" charset="-122"/>
                <a:ea typeface="幼圆" pitchFamily="49" charset="-122"/>
              </a:rPr>
              <a:t>: </a:t>
            </a:r>
          </a:p>
        </p:txBody>
      </p:sp>
      <p:graphicFrame>
        <p:nvGraphicFramePr>
          <p:cNvPr id="12" name="Object 12"/>
          <p:cNvGraphicFramePr>
            <a:graphicFrameLocks noChangeAspect="1"/>
          </p:cNvGraphicFramePr>
          <p:nvPr/>
        </p:nvGraphicFramePr>
        <p:xfrm>
          <a:off x="1481138" y="4086225"/>
          <a:ext cx="3798887" cy="803275"/>
        </p:xfrm>
        <a:graphic>
          <a:graphicData uri="http://schemas.openxmlformats.org/presentationml/2006/ole">
            <p:oleObj spid="_x0000_s25603" name="Equation" r:id="rId5" imgW="1955520" imgH="431640" progId="Equation.DSMT4">
              <p:embed/>
            </p:oleObj>
          </a:graphicData>
        </a:graphic>
      </p:graphicFrame>
      <p:graphicFrame>
        <p:nvGraphicFramePr>
          <p:cNvPr id="14" name="Object 13"/>
          <p:cNvGraphicFramePr>
            <a:graphicFrameLocks noChangeAspect="1"/>
          </p:cNvGraphicFramePr>
          <p:nvPr/>
        </p:nvGraphicFramePr>
        <p:xfrm>
          <a:off x="2133600" y="3259138"/>
          <a:ext cx="1262063" cy="379412"/>
        </p:xfrm>
        <a:graphic>
          <a:graphicData uri="http://schemas.openxmlformats.org/presentationml/2006/ole">
            <p:oleObj spid="_x0000_s25604" name="Equation" r:id="rId6" imgW="647640" imgH="203040" progId="Equation.DSMT4">
              <p:embed/>
            </p:oleObj>
          </a:graphicData>
        </a:graphic>
      </p:graphicFrame>
      <p:graphicFrame>
        <p:nvGraphicFramePr>
          <p:cNvPr id="15" name="Object 14"/>
          <p:cNvGraphicFramePr>
            <a:graphicFrameLocks noChangeAspect="1"/>
          </p:cNvGraphicFramePr>
          <p:nvPr/>
        </p:nvGraphicFramePr>
        <p:xfrm>
          <a:off x="4192588" y="3295650"/>
          <a:ext cx="1174750" cy="415925"/>
        </p:xfrm>
        <a:graphic>
          <a:graphicData uri="http://schemas.openxmlformats.org/presentationml/2006/ole">
            <p:oleObj spid="_x0000_s25605" name="Equation" r:id="rId7" imgW="685800" imgH="253800" progId="Equation.DSMT4">
              <p:embed/>
            </p:oleObj>
          </a:graphicData>
        </a:graphic>
      </p:graphicFrame>
      <p:graphicFrame>
        <p:nvGraphicFramePr>
          <p:cNvPr id="16" name="Object 6"/>
          <p:cNvGraphicFramePr>
            <a:graphicFrameLocks noChangeAspect="1"/>
          </p:cNvGraphicFramePr>
          <p:nvPr/>
        </p:nvGraphicFramePr>
        <p:xfrm>
          <a:off x="6369050" y="5097463"/>
          <a:ext cx="2673350" cy="735012"/>
        </p:xfrm>
        <a:graphic>
          <a:graphicData uri="http://schemas.openxmlformats.org/presentationml/2006/ole">
            <p:oleObj spid="_x0000_s25606" name="Equation" r:id="rId8" imgW="1371600" imgH="393480" progId="Equation.DSMT4">
              <p:embed/>
            </p:oleObj>
          </a:graphicData>
        </a:graphic>
      </p:graphicFrame>
      <p:sp>
        <p:nvSpPr>
          <p:cNvPr id="25611" name="矩形 16"/>
          <p:cNvSpPr>
            <a:spLocks noChangeArrowheads="1"/>
          </p:cNvSpPr>
          <p:nvPr/>
        </p:nvSpPr>
        <p:spPr bwMode="auto">
          <a:xfrm>
            <a:off x="719138" y="3222625"/>
            <a:ext cx="1474787" cy="400050"/>
          </a:xfrm>
          <a:prstGeom prst="rect">
            <a:avLst/>
          </a:prstGeom>
          <a:noFill/>
          <a:ln w="9525">
            <a:noFill/>
            <a:miter lim="800000"/>
            <a:headEnd/>
            <a:tailEnd/>
          </a:ln>
        </p:spPr>
        <p:txBody>
          <a:bodyPr wrap="none">
            <a:spAutoFit/>
          </a:bodyPr>
          <a:lstStyle/>
          <a:p>
            <a:r>
              <a:rPr kumimoji="1" lang="zh-CN" altLang="en-US" sz="2000" b="1">
                <a:solidFill>
                  <a:srgbClr val="0000CC"/>
                </a:solidFill>
                <a:latin typeface="幼圆" pitchFamily="49" charset="-122"/>
                <a:ea typeface="幼圆" pitchFamily="49" charset="-122"/>
              </a:rPr>
              <a:t>位置矢量：</a:t>
            </a:r>
            <a:endParaRPr lang="zh-CN" altLang="en-US" sz="2000">
              <a:ea typeface="黑体" pitchFamily="49" charset="-122"/>
            </a:endParaRPr>
          </a:p>
        </p:txBody>
      </p:sp>
      <p:sp>
        <p:nvSpPr>
          <p:cNvPr id="18" name="右箭头 17"/>
          <p:cNvSpPr/>
          <p:nvPr/>
        </p:nvSpPr>
        <p:spPr bwMode="auto">
          <a:xfrm>
            <a:off x="3603811" y="3334869"/>
            <a:ext cx="376518" cy="225911"/>
          </a:xfrm>
          <a:prstGeom prst="rightArrow">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lIns="90000" tIns="46800" rIns="90000" bIns="46800"/>
          <a:lstStyle/>
          <a:p>
            <a:pPr>
              <a:defRPr/>
            </a:pPr>
            <a:endParaRPr lang="zh-CN" altLang="en-US">
              <a:solidFill>
                <a:srgbClr val="000000"/>
              </a:solidFill>
              <a:latin typeface="Times New Roman" pitchFamily="18" charset="0"/>
            </a:endParaRPr>
          </a:p>
        </p:txBody>
      </p:sp>
      <p:sp>
        <p:nvSpPr>
          <p:cNvPr id="20" name="右箭头 19"/>
          <p:cNvSpPr/>
          <p:nvPr/>
        </p:nvSpPr>
        <p:spPr bwMode="auto">
          <a:xfrm>
            <a:off x="5507914" y="3324111"/>
            <a:ext cx="376518" cy="225911"/>
          </a:xfrm>
          <a:prstGeom prst="rightArrow">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lIns="90000" tIns="46800" rIns="90000" bIns="46800"/>
          <a:lstStyle/>
          <a:p>
            <a:pPr>
              <a:defRPr/>
            </a:pPr>
            <a:endParaRPr lang="zh-CN" altLang="en-US">
              <a:solidFill>
                <a:srgbClr val="000000"/>
              </a:solidFill>
              <a:latin typeface="Times New Roman" pitchFamily="18" charset="0"/>
            </a:endParaRPr>
          </a:p>
        </p:txBody>
      </p:sp>
      <p:sp>
        <p:nvSpPr>
          <p:cNvPr id="21" name="右箭头 20"/>
          <p:cNvSpPr/>
          <p:nvPr/>
        </p:nvSpPr>
        <p:spPr bwMode="auto">
          <a:xfrm>
            <a:off x="828337" y="4378360"/>
            <a:ext cx="376518" cy="225911"/>
          </a:xfrm>
          <a:prstGeom prst="rightArrow">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lIns="90000" tIns="46800" rIns="90000" bIns="46800"/>
          <a:lstStyle/>
          <a:p>
            <a:pPr>
              <a:defRPr/>
            </a:pPr>
            <a:endParaRPr lang="zh-CN" altLang="en-US">
              <a:solidFill>
                <a:srgbClr val="000000"/>
              </a:solidFill>
              <a:latin typeface="Times New Roman" pitchFamily="18" charset="0"/>
            </a:endParaRPr>
          </a:p>
        </p:txBody>
      </p:sp>
      <p:sp>
        <p:nvSpPr>
          <p:cNvPr id="22" name="右箭头 21"/>
          <p:cNvSpPr/>
          <p:nvPr/>
        </p:nvSpPr>
        <p:spPr bwMode="auto">
          <a:xfrm>
            <a:off x="774548" y="5400336"/>
            <a:ext cx="699250" cy="225913"/>
          </a:xfrm>
          <a:prstGeom prst="rightArrow">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lIns="90000" tIns="46800" rIns="90000" bIns="46800"/>
          <a:lstStyle/>
          <a:p>
            <a:pPr>
              <a:defRPr/>
            </a:pPr>
            <a:endParaRPr lang="zh-CN" altLang="en-US">
              <a:solidFill>
                <a:srgbClr val="000000"/>
              </a:solidFill>
              <a:latin typeface="Times New Roman" pitchFamily="18" charset="0"/>
            </a:endParaRPr>
          </a:p>
        </p:txBody>
      </p:sp>
      <p:graphicFrame>
        <p:nvGraphicFramePr>
          <p:cNvPr id="23" name="Object 7"/>
          <p:cNvGraphicFramePr>
            <a:graphicFrameLocks noChangeAspect="1"/>
          </p:cNvGraphicFramePr>
          <p:nvPr/>
        </p:nvGraphicFramePr>
        <p:xfrm>
          <a:off x="1681163" y="5132388"/>
          <a:ext cx="4367212" cy="803275"/>
        </p:xfrm>
        <a:graphic>
          <a:graphicData uri="http://schemas.openxmlformats.org/presentationml/2006/ole">
            <p:oleObj spid="_x0000_s25607" name="Equation" r:id="rId9" imgW="2247840" imgH="431640" progId="Equation.DSMT4">
              <p:embed/>
            </p:oleObj>
          </a:graphicData>
        </a:graphic>
      </p:graphicFrame>
      <p:sp>
        <p:nvSpPr>
          <p:cNvPr id="25624" name="矩形 23"/>
          <p:cNvSpPr>
            <a:spLocks noChangeArrowheads="1"/>
          </p:cNvSpPr>
          <p:nvPr/>
        </p:nvSpPr>
        <p:spPr bwMode="auto">
          <a:xfrm>
            <a:off x="601663" y="4976813"/>
            <a:ext cx="1227137" cy="400050"/>
          </a:xfrm>
          <a:prstGeom prst="rect">
            <a:avLst/>
          </a:prstGeom>
          <a:noFill/>
          <a:ln w="9525">
            <a:noFill/>
            <a:miter lim="800000"/>
            <a:headEnd/>
            <a:tailEnd/>
          </a:ln>
        </p:spPr>
        <p:txBody>
          <a:bodyPr>
            <a:spAutoFit/>
          </a:bodyPr>
          <a:lstStyle/>
          <a:p>
            <a:r>
              <a:rPr lang="zh-CN" altLang="en-US" sz="2000">
                <a:solidFill>
                  <a:srgbClr val="FF0000"/>
                </a:solidFill>
                <a:latin typeface="方正姚体" pitchFamily="2" charset="-122"/>
                <a:ea typeface="方正姚体" pitchFamily="2" charset="-122"/>
              </a:rPr>
              <a:t>取散度</a:t>
            </a:r>
          </a:p>
        </p:txBody>
      </p:sp>
      <p:sp>
        <p:nvSpPr>
          <p:cNvPr id="25625" name="矩形 24"/>
          <p:cNvSpPr>
            <a:spLocks noChangeArrowheads="1"/>
          </p:cNvSpPr>
          <p:nvPr/>
        </p:nvSpPr>
        <p:spPr bwMode="auto">
          <a:xfrm>
            <a:off x="6129338" y="4646613"/>
            <a:ext cx="954087" cy="400050"/>
          </a:xfrm>
          <a:prstGeom prst="rect">
            <a:avLst/>
          </a:prstGeom>
          <a:noFill/>
          <a:ln w="9525">
            <a:noFill/>
            <a:miter lim="800000"/>
            <a:headEnd/>
            <a:tailEnd/>
          </a:ln>
        </p:spPr>
        <p:txBody>
          <a:bodyPr wrap="none">
            <a:spAutoFit/>
          </a:bodyPr>
          <a:lstStyle/>
          <a:p>
            <a:r>
              <a:rPr lang="zh-CN" altLang="en-US" sz="2000" b="1" dirty="0">
                <a:solidFill>
                  <a:srgbClr val="FF0000"/>
                </a:solidFill>
                <a:ea typeface="黑体" pitchFamily="49" charset="-122"/>
              </a:rPr>
              <a:t>另有：</a:t>
            </a:r>
          </a:p>
        </p:txBody>
      </p:sp>
      <p:graphicFrame>
        <p:nvGraphicFramePr>
          <p:cNvPr id="2" name="Object 6"/>
          <p:cNvGraphicFramePr>
            <a:graphicFrameLocks noChangeAspect="1"/>
          </p:cNvGraphicFramePr>
          <p:nvPr/>
        </p:nvGraphicFramePr>
        <p:xfrm>
          <a:off x="6692900" y="3373438"/>
          <a:ext cx="1816100" cy="806450"/>
        </p:xfrm>
        <a:graphic>
          <a:graphicData uri="http://schemas.openxmlformats.org/presentationml/2006/ole">
            <p:oleObj spid="_x0000_s25608" name="Equation" r:id="rId10" imgW="825480" imgH="431640" progId="Equation.DSMT4">
              <p:embed/>
            </p:oleObj>
          </a:graphicData>
        </a:graphic>
      </p:graphicFrame>
      <p:sp>
        <p:nvSpPr>
          <p:cNvPr id="19" name="矩形 24"/>
          <p:cNvSpPr>
            <a:spLocks noChangeArrowheads="1"/>
          </p:cNvSpPr>
          <p:nvPr/>
        </p:nvSpPr>
        <p:spPr bwMode="auto">
          <a:xfrm>
            <a:off x="6103938" y="3567113"/>
            <a:ext cx="700833" cy="400110"/>
          </a:xfrm>
          <a:prstGeom prst="rect">
            <a:avLst/>
          </a:prstGeom>
          <a:noFill/>
          <a:ln w="9525">
            <a:noFill/>
            <a:miter lim="800000"/>
            <a:headEnd/>
            <a:tailEnd/>
          </a:ln>
        </p:spPr>
        <p:txBody>
          <a:bodyPr wrap="none">
            <a:spAutoFit/>
          </a:bodyPr>
          <a:lstStyle/>
          <a:p>
            <a:r>
              <a:rPr lang="zh-CN" altLang="en-US" sz="2000" b="1" dirty="0" smtClean="0">
                <a:solidFill>
                  <a:srgbClr val="FF0000"/>
                </a:solidFill>
                <a:ea typeface="黑体" pitchFamily="49" charset="-122"/>
              </a:rPr>
              <a:t>有</a:t>
            </a:r>
            <a:r>
              <a:rPr lang="zh-CN" altLang="en-US" sz="2000" b="1" dirty="0">
                <a:solidFill>
                  <a:srgbClr val="FF0000"/>
                </a:solidFill>
                <a:ea typeface="黑体" pitchFamily="49" charset="-122"/>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blinds(horizontal)">
                                      <p:cBhvr>
                                        <p:cTn id="10" dur="500"/>
                                        <p:tgtEl>
                                          <p:spTgt spid="19"/>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blinds(horizontal)">
                                      <p:cBhvr>
                                        <p:cTn id="15" dur="500"/>
                                        <p:tgtEl>
                                          <p:spTgt spid="12"/>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21"/>
                                        </p:tgtEl>
                                        <p:attrNameLst>
                                          <p:attrName>style.visibility</p:attrName>
                                        </p:attrNameLst>
                                      </p:cBhvr>
                                      <p:to>
                                        <p:strVal val="visible"/>
                                      </p:to>
                                    </p:set>
                                    <p:animEffect transition="in" filter="blinds(horizontal)">
                                      <p:cBhvr>
                                        <p:cTn id="18" dur="500"/>
                                        <p:tgtEl>
                                          <p:spTgt spid="21"/>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22"/>
                                        </p:tgtEl>
                                        <p:attrNameLst>
                                          <p:attrName>style.visibility</p:attrName>
                                        </p:attrNameLst>
                                      </p:cBhvr>
                                      <p:to>
                                        <p:strVal val="visible"/>
                                      </p:to>
                                    </p:set>
                                    <p:animEffect transition="in" filter="blinds(horizontal)">
                                      <p:cBhvr>
                                        <p:cTn id="23" dur="500"/>
                                        <p:tgtEl>
                                          <p:spTgt spid="22"/>
                                        </p:tgtEl>
                                      </p:cBhvr>
                                    </p:animEffect>
                                  </p:childTnLst>
                                </p:cTn>
                              </p:par>
                              <p:par>
                                <p:cTn id="24" presetID="3" presetClass="entr" presetSubtype="10" fill="hold" nodeType="withEffect">
                                  <p:stCondLst>
                                    <p:cond delay="0"/>
                                  </p:stCondLst>
                                  <p:childTnLst>
                                    <p:set>
                                      <p:cBhvr>
                                        <p:cTn id="25" dur="1" fill="hold">
                                          <p:stCondLst>
                                            <p:cond delay="0"/>
                                          </p:stCondLst>
                                        </p:cTn>
                                        <p:tgtEl>
                                          <p:spTgt spid="23"/>
                                        </p:tgtEl>
                                        <p:attrNameLst>
                                          <p:attrName>style.visibility</p:attrName>
                                        </p:attrNameLst>
                                      </p:cBhvr>
                                      <p:to>
                                        <p:strVal val="visible"/>
                                      </p:to>
                                    </p:set>
                                    <p:animEffect transition="in" filter="blinds(horizontal)">
                                      <p:cBhvr>
                                        <p:cTn id="26" dur="500"/>
                                        <p:tgtEl>
                                          <p:spTgt spid="23"/>
                                        </p:tgtEl>
                                      </p:cBhvr>
                                    </p:animEffect>
                                  </p:childTnLst>
                                </p:cTn>
                              </p:par>
                              <p:par>
                                <p:cTn id="27" presetID="3" presetClass="entr" presetSubtype="10" fill="hold" grpId="0" nodeType="withEffect">
                                  <p:stCondLst>
                                    <p:cond delay="0"/>
                                  </p:stCondLst>
                                  <p:childTnLst>
                                    <p:set>
                                      <p:cBhvr>
                                        <p:cTn id="28" dur="1" fill="hold">
                                          <p:stCondLst>
                                            <p:cond delay="0"/>
                                          </p:stCondLst>
                                        </p:cTn>
                                        <p:tgtEl>
                                          <p:spTgt spid="25624"/>
                                        </p:tgtEl>
                                        <p:attrNameLst>
                                          <p:attrName>style.visibility</p:attrName>
                                        </p:attrNameLst>
                                      </p:cBhvr>
                                      <p:to>
                                        <p:strVal val="visible"/>
                                      </p:to>
                                    </p:set>
                                    <p:animEffect transition="in" filter="blinds(horizontal)">
                                      <p:cBhvr>
                                        <p:cTn id="29" dur="500"/>
                                        <p:tgtEl>
                                          <p:spTgt spid="25624"/>
                                        </p:tgtEl>
                                      </p:cBhvr>
                                    </p:animEffect>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nodeType="clickEffect">
                                  <p:stCondLst>
                                    <p:cond delay="0"/>
                                  </p:stCondLst>
                                  <p:childTnLst>
                                    <p:set>
                                      <p:cBhvr>
                                        <p:cTn id="33" dur="1" fill="hold">
                                          <p:stCondLst>
                                            <p:cond delay="0"/>
                                          </p:stCondLst>
                                        </p:cTn>
                                        <p:tgtEl>
                                          <p:spTgt spid="16"/>
                                        </p:tgtEl>
                                        <p:attrNameLst>
                                          <p:attrName>style.visibility</p:attrName>
                                        </p:attrNameLst>
                                      </p:cBhvr>
                                      <p:to>
                                        <p:strVal val="visible"/>
                                      </p:to>
                                    </p:set>
                                    <p:animEffect transition="in" filter="blinds(horizontal)">
                                      <p:cBhvr>
                                        <p:cTn id="34" dur="500"/>
                                        <p:tgtEl>
                                          <p:spTgt spid="16"/>
                                        </p:tgtEl>
                                      </p:cBhvr>
                                    </p:animEffect>
                                  </p:childTnLst>
                                </p:cTn>
                              </p:par>
                              <p:par>
                                <p:cTn id="35" presetID="3" presetClass="entr" presetSubtype="10" fill="hold" grpId="0" nodeType="withEffect">
                                  <p:stCondLst>
                                    <p:cond delay="0"/>
                                  </p:stCondLst>
                                  <p:childTnLst>
                                    <p:set>
                                      <p:cBhvr>
                                        <p:cTn id="36" dur="1" fill="hold">
                                          <p:stCondLst>
                                            <p:cond delay="0"/>
                                          </p:stCondLst>
                                        </p:cTn>
                                        <p:tgtEl>
                                          <p:spTgt spid="25625"/>
                                        </p:tgtEl>
                                        <p:attrNameLst>
                                          <p:attrName>style.visibility</p:attrName>
                                        </p:attrNameLst>
                                      </p:cBhvr>
                                      <p:to>
                                        <p:strVal val="visible"/>
                                      </p:to>
                                    </p:set>
                                    <p:animEffect transition="in" filter="blinds(horizontal)">
                                      <p:cBhvr>
                                        <p:cTn id="37" dur="500"/>
                                        <p:tgtEl>
                                          <p:spTgt spid="256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animBg="1"/>
      <p:bldP spid="25624" grpId="0"/>
      <p:bldP spid="25625" grpId="0"/>
      <p:bldP spid="19"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8" name="圆角矩形 7"/>
          <p:cNvPicPr>
            <a:picLocks noChangeArrowheads="1"/>
          </p:cNvPicPr>
          <p:nvPr/>
        </p:nvPicPr>
        <p:blipFill>
          <a:blip r:embed="rId3"/>
          <a:srcRect/>
          <a:stretch>
            <a:fillRect/>
          </a:stretch>
        </p:blipFill>
        <p:spPr bwMode="auto">
          <a:xfrm>
            <a:off x="2774950" y="3392488"/>
            <a:ext cx="3249613" cy="1100137"/>
          </a:xfrm>
          <a:prstGeom prst="rect">
            <a:avLst/>
          </a:prstGeom>
          <a:noFill/>
          <a:ln w="9525">
            <a:noFill/>
            <a:miter lim="800000"/>
            <a:headEnd/>
            <a:tailEnd/>
          </a:ln>
        </p:spPr>
      </p:pic>
      <p:sp>
        <p:nvSpPr>
          <p:cNvPr id="364549" name="Text Box 5"/>
          <p:cNvSpPr txBox="1">
            <a:spLocks noChangeArrowheads="1"/>
          </p:cNvSpPr>
          <p:nvPr/>
        </p:nvSpPr>
        <p:spPr bwMode="auto">
          <a:xfrm>
            <a:off x="395288" y="533400"/>
            <a:ext cx="8132762" cy="523875"/>
          </a:xfrm>
          <a:prstGeom prst="rect">
            <a:avLst/>
          </a:prstGeom>
          <a:noFill/>
          <a:ln w="9525">
            <a:noFill/>
            <a:miter lim="800000"/>
            <a:headEnd/>
            <a:tailEnd/>
          </a:ln>
        </p:spPr>
        <p:txBody>
          <a:bodyPr>
            <a:spAutoFit/>
          </a:bodyPr>
          <a:lstStyle/>
          <a:p>
            <a:pPr>
              <a:spcBef>
                <a:spcPct val="50000"/>
              </a:spcBef>
            </a:pPr>
            <a:r>
              <a:rPr lang="en-US" altLang="zh-CN" sz="2800" b="1">
                <a:solidFill>
                  <a:srgbClr val="000099"/>
                </a:solidFill>
                <a:ea typeface="黑体" pitchFamily="49" charset="-122"/>
              </a:rPr>
              <a:t>2.2.2  </a:t>
            </a:r>
            <a:r>
              <a:rPr lang="zh-CN" altLang="en-US" sz="2800" b="1">
                <a:solidFill>
                  <a:srgbClr val="000099"/>
                </a:solidFill>
                <a:ea typeface="黑体" pitchFamily="49" charset="-122"/>
              </a:rPr>
              <a:t>静电场的散度和旋度</a:t>
            </a:r>
          </a:p>
        </p:txBody>
      </p:sp>
      <p:sp>
        <p:nvSpPr>
          <p:cNvPr id="364550" name="Text Box 6"/>
          <p:cNvSpPr txBox="1">
            <a:spLocks noChangeArrowheads="1"/>
          </p:cNvSpPr>
          <p:nvPr/>
        </p:nvSpPr>
        <p:spPr bwMode="auto">
          <a:xfrm>
            <a:off x="763588" y="2816225"/>
            <a:ext cx="7883525" cy="430213"/>
          </a:xfrm>
          <a:prstGeom prst="rect">
            <a:avLst/>
          </a:prstGeom>
          <a:noFill/>
          <a:ln w="9525">
            <a:noFill/>
            <a:miter lim="800000"/>
            <a:headEnd/>
            <a:tailEnd/>
          </a:ln>
        </p:spPr>
        <p:txBody>
          <a:bodyPr>
            <a:spAutoFit/>
          </a:bodyPr>
          <a:lstStyle/>
          <a:p>
            <a:pPr>
              <a:lnSpc>
                <a:spcPct val="110000"/>
              </a:lnSpc>
              <a:spcBef>
                <a:spcPct val="50000"/>
              </a:spcBef>
              <a:buFont typeface="Wingdings" pitchFamily="2" charset="2"/>
              <a:buNone/>
            </a:pPr>
            <a:r>
              <a:rPr kumimoji="1" lang="zh-CN" altLang="en-US" sz="2000" b="1" dirty="0">
                <a:solidFill>
                  <a:srgbClr val="000099"/>
                </a:solidFill>
                <a:latin typeface="幼圆" pitchFamily="49" charset="-122"/>
                <a:ea typeface="幼圆" pitchFamily="49" charset="-122"/>
              </a:rPr>
              <a:t>由上式可得</a:t>
            </a:r>
            <a:r>
              <a:rPr kumimoji="1" lang="zh-CN" altLang="en-US" sz="2000" b="1" dirty="0">
                <a:solidFill>
                  <a:srgbClr val="FF0000"/>
                </a:solidFill>
                <a:latin typeface="幼圆" pitchFamily="49" charset="-122"/>
                <a:ea typeface="幼圆" pitchFamily="49" charset="-122"/>
              </a:rPr>
              <a:t>真空</a:t>
            </a:r>
            <a:r>
              <a:rPr kumimoji="1" lang="zh-CN" altLang="en-US" sz="2000" b="1" dirty="0">
                <a:solidFill>
                  <a:srgbClr val="000099"/>
                </a:solidFill>
                <a:latin typeface="幼圆" pitchFamily="49" charset="-122"/>
                <a:ea typeface="幼圆" pitchFamily="49" charset="-122"/>
              </a:rPr>
              <a:t>中静电场的散度表达式：</a:t>
            </a:r>
          </a:p>
        </p:txBody>
      </p:sp>
      <p:graphicFrame>
        <p:nvGraphicFramePr>
          <p:cNvPr id="364551" name="Object 7"/>
          <p:cNvGraphicFramePr>
            <a:graphicFrameLocks noChangeAspect="1"/>
          </p:cNvGraphicFramePr>
          <p:nvPr/>
        </p:nvGraphicFramePr>
        <p:xfrm>
          <a:off x="3059113" y="3533775"/>
          <a:ext cx="2644775" cy="863600"/>
        </p:xfrm>
        <a:graphic>
          <a:graphicData uri="http://schemas.openxmlformats.org/presentationml/2006/ole">
            <p:oleObj spid="_x0000_s26626" name="Equation" r:id="rId4" imgW="1143000" imgH="431640" progId="Equation.DSMT4">
              <p:embed/>
            </p:oleObj>
          </a:graphicData>
        </a:graphic>
      </p:graphicFrame>
      <p:sp>
        <p:nvSpPr>
          <p:cNvPr id="364552" name="Text Box 8"/>
          <p:cNvSpPr txBox="1">
            <a:spLocks noChangeArrowheads="1"/>
          </p:cNvSpPr>
          <p:nvPr/>
        </p:nvSpPr>
        <p:spPr bwMode="auto">
          <a:xfrm>
            <a:off x="552892" y="4454266"/>
            <a:ext cx="7910623" cy="1209562"/>
          </a:xfrm>
          <a:prstGeom prst="rect">
            <a:avLst/>
          </a:prstGeom>
          <a:noFill/>
          <a:ln w="19050">
            <a:solidFill>
              <a:srgbClr val="FF3300"/>
            </a:solidFill>
            <a:miter lim="800000"/>
            <a:headEnd/>
            <a:tailEnd/>
          </a:ln>
        </p:spPr>
        <p:txBody>
          <a:bodyPr wrap="square">
            <a:spAutoFit/>
          </a:bodyPr>
          <a:lstStyle/>
          <a:p>
            <a:pPr algn="just">
              <a:lnSpc>
                <a:spcPct val="110000"/>
              </a:lnSpc>
              <a:spcBef>
                <a:spcPct val="50000"/>
              </a:spcBef>
              <a:buFont typeface="Wingdings" pitchFamily="2" charset="2"/>
              <a:buNone/>
            </a:pPr>
            <a:r>
              <a:rPr kumimoji="1" lang="zh-CN" altLang="en-US" sz="2200" b="1" dirty="0">
                <a:solidFill>
                  <a:srgbClr val="FF0000"/>
                </a:solidFill>
                <a:latin typeface="幼圆" pitchFamily="49" charset="-122"/>
                <a:ea typeface="幼圆" pitchFamily="49" charset="-122"/>
              </a:rPr>
              <a:t>静电场高斯定理的</a:t>
            </a:r>
            <a:r>
              <a:rPr kumimoji="1" lang="zh-CN" altLang="en-US" sz="2200" b="1" dirty="0" smtClean="0">
                <a:solidFill>
                  <a:srgbClr val="FF0000"/>
                </a:solidFill>
                <a:latin typeface="幼圆" pitchFamily="49" charset="-122"/>
                <a:ea typeface="幼圆" pitchFamily="49" charset="-122"/>
              </a:rPr>
              <a:t>微分形式</a:t>
            </a:r>
            <a:r>
              <a:rPr kumimoji="1" lang="en-US" altLang="zh-CN" sz="2200" b="1" dirty="0" smtClean="0">
                <a:solidFill>
                  <a:srgbClr val="FF0000"/>
                </a:solidFill>
                <a:latin typeface="幼圆" pitchFamily="49" charset="-122"/>
                <a:ea typeface="幼圆" pitchFamily="49" charset="-122"/>
              </a:rPr>
              <a:t>:</a:t>
            </a:r>
            <a:r>
              <a:rPr kumimoji="1" lang="en-US" altLang="zh-CN" sz="2200" b="1" dirty="0" smtClean="0">
                <a:solidFill>
                  <a:srgbClr val="006600"/>
                </a:solidFill>
                <a:ea typeface="幼圆" pitchFamily="49" charset="-122"/>
                <a:cs typeface="Times New Roman" pitchFamily="18" charset="0"/>
              </a:rPr>
              <a:t>The electric field produced by electric charge diverges from positive charge and converges upon negative charge.</a:t>
            </a:r>
            <a:endParaRPr kumimoji="1" lang="zh-CN" altLang="en-US" sz="2200" b="1" dirty="0">
              <a:solidFill>
                <a:srgbClr val="006600"/>
              </a:solidFill>
              <a:latin typeface="幼圆" pitchFamily="49" charset="-122"/>
              <a:ea typeface="幼圆" pitchFamily="49" charset="-122"/>
            </a:endParaRPr>
          </a:p>
        </p:txBody>
      </p:sp>
      <p:sp>
        <p:nvSpPr>
          <p:cNvPr id="364553" name="Text Box 9"/>
          <p:cNvSpPr txBox="1">
            <a:spLocks noChangeArrowheads="1"/>
          </p:cNvSpPr>
          <p:nvPr/>
        </p:nvSpPr>
        <p:spPr bwMode="auto">
          <a:xfrm>
            <a:off x="492125" y="1198563"/>
            <a:ext cx="8458200" cy="498475"/>
          </a:xfrm>
          <a:prstGeom prst="rect">
            <a:avLst/>
          </a:prstGeom>
          <a:noFill/>
          <a:ln w="9525">
            <a:noFill/>
            <a:miter lim="800000"/>
            <a:headEnd/>
            <a:tailEnd/>
          </a:ln>
        </p:spPr>
        <p:txBody>
          <a:bodyPr>
            <a:spAutoFit/>
          </a:bodyPr>
          <a:lstStyle/>
          <a:p>
            <a:pPr algn="just">
              <a:lnSpc>
                <a:spcPct val="110000"/>
              </a:lnSpc>
              <a:spcBef>
                <a:spcPct val="20000"/>
              </a:spcBef>
              <a:buFontTx/>
              <a:buBlip>
                <a:blip r:embed="rId5"/>
              </a:buBlip>
            </a:pPr>
            <a:r>
              <a:rPr kumimoji="1" lang="zh-CN" altLang="en-US" sz="2400" b="1">
                <a:solidFill>
                  <a:srgbClr val="000099"/>
                </a:solidFill>
                <a:latin typeface="黑体" pitchFamily="49" charset="-122"/>
                <a:ea typeface="黑体" pitchFamily="49" charset="-122"/>
              </a:rPr>
              <a:t> 静电场的散度和高斯定理</a:t>
            </a:r>
          </a:p>
        </p:txBody>
      </p:sp>
      <p:graphicFrame>
        <p:nvGraphicFramePr>
          <p:cNvPr id="3" name="Object 12"/>
          <p:cNvGraphicFramePr>
            <a:graphicFrameLocks noChangeAspect="1"/>
          </p:cNvGraphicFramePr>
          <p:nvPr/>
        </p:nvGraphicFramePr>
        <p:xfrm>
          <a:off x="2124075" y="1949450"/>
          <a:ext cx="4146550" cy="803275"/>
        </p:xfrm>
        <a:graphic>
          <a:graphicData uri="http://schemas.openxmlformats.org/presentationml/2006/ole">
            <p:oleObj spid="_x0000_s26627" name="Equation" r:id="rId6" imgW="2133360" imgH="431640" progId="Equation.DSMT4">
              <p:embed/>
            </p:oleObj>
          </a:graphicData>
        </a:graphic>
      </p:graphicFrame>
      <p:sp>
        <p:nvSpPr>
          <p:cNvPr id="26633" name="矩形 24"/>
          <p:cNvSpPr>
            <a:spLocks noChangeArrowheads="1"/>
          </p:cNvSpPr>
          <p:nvPr/>
        </p:nvSpPr>
        <p:spPr bwMode="auto">
          <a:xfrm>
            <a:off x="830263" y="1751013"/>
            <a:ext cx="958850" cy="400050"/>
          </a:xfrm>
          <a:prstGeom prst="rect">
            <a:avLst/>
          </a:prstGeom>
          <a:noFill/>
          <a:ln w="9525">
            <a:noFill/>
            <a:miter lim="800000"/>
            <a:headEnd/>
            <a:tailEnd/>
          </a:ln>
        </p:spPr>
        <p:txBody>
          <a:bodyPr wrap="none">
            <a:spAutoFit/>
          </a:bodyPr>
          <a:lstStyle/>
          <a:p>
            <a:r>
              <a:rPr lang="zh-CN" altLang="en-US" sz="2000" b="1">
                <a:solidFill>
                  <a:srgbClr val="002060"/>
                </a:solidFill>
                <a:ea typeface="黑体" pitchFamily="49" charset="-122"/>
              </a:rPr>
              <a:t>可得：</a:t>
            </a:r>
          </a:p>
        </p:txBody>
      </p:sp>
      <p:sp>
        <p:nvSpPr>
          <p:cNvPr id="2" name="Text Box 6"/>
          <p:cNvSpPr txBox="1">
            <a:spLocks noChangeArrowheads="1"/>
          </p:cNvSpPr>
          <p:nvPr/>
        </p:nvSpPr>
        <p:spPr bwMode="auto">
          <a:xfrm>
            <a:off x="508813" y="5690893"/>
            <a:ext cx="8056563" cy="762000"/>
          </a:xfrm>
          <a:prstGeom prst="rect">
            <a:avLst/>
          </a:prstGeom>
          <a:noFill/>
          <a:ln w="9525">
            <a:noFill/>
            <a:miter lim="800000"/>
            <a:headEnd/>
            <a:tailEnd/>
          </a:ln>
        </p:spPr>
        <p:txBody>
          <a:bodyPr>
            <a:spAutoFit/>
          </a:bodyPr>
          <a:lstStyle/>
          <a:p>
            <a:pPr>
              <a:lnSpc>
                <a:spcPct val="110000"/>
              </a:lnSpc>
              <a:spcBef>
                <a:spcPct val="50000"/>
              </a:spcBef>
              <a:buFont typeface="Wingdings" pitchFamily="2" charset="2"/>
              <a:buNone/>
            </a:pPr>
            <a:r>
              <a:rPr kumimoji="1" lang="zh-CN" altLang="en-US" sz="2000" b="1" dirty="0">
                <a:solidFill>
                  <a:srgbClr val="000099"/>
                </a:solidFill>
                <a:latin typeface="幼圆" pitchFamily="49" charset="-122"/>
                <a:ea typeface="幼圆" pitchFamily="49" charset="-122"/>
              </a:rPr>
              <a:t>表明空间任意一点电场强度的散度与该处的电荷密度有关</a:t>
            </a:r>
            <a:r>
              <a:rPr kumimoji="1" lang="en-US" altLang="zh-CN" sz="2000" b="1" dirty="0">
                <a:solidFill>
                  <a:srgbClr val="000099"/>
                </a:solidFill>
                <a:latin typeface="幼圆" pitchFamily="49" charset="-122"/>
                <a:ea typeface="幼圆" pitchFamily="49" charset="-122"/>
              </a:rPr>
              <a:t>,</a:t>
            </a:r>
            <a:r>
              <a:rPr kumimoji="1" lang="zh-CN" altLang="en-US" sz="2000" b="1" dirty="0">
                <a:solidFill>
                  <a:srgbClr val="000099"/>
                </a:solidFill>
                <a:latin typeface="幼圆" pitchFamily="49" charset="-122"/>
                <a:ea typeface="幼圆" pitchFamily="49" charset="-122"/>
              </a:rPr>
              <a:t>净电荷是静电场的通量源。电荷为正，称为</a:t>
            </a:r>
            <a:r>
              <a:rPr kumimoji="1" lang="zh-CN" altLang="en-US" sz="2000" b="1" dirty="0">
                <a:solidFill>
                  <a:srgbClr val="FF0000"/>
                </a:solidFill>
                <a:latin typeface="幼圆" pitchFamily="49" charset="-122"/>
                <a:ea typeface="幼圆" pitchFamily="49" charset="-122"/>
              </a:rPr>
              <a:t>发散源</a:t>
            </a:r>
            <a:r>
              <a:rPr kumimoji="1" lang="zh-CN" altLang="en-US" sz="2000" b="1" dirty="0">
                <a:solidFill>
                  <a:srgbClr val="000099"/>
                </a:solidFill>
                <a:latin typeface="幼圆" pitchFamily="49" charset="-122"/>
                <a:ea typeface="幼圆" pitchFamily="49" charset="-122"/>
              </a:rPr>
              <a:t>；电荷为负，称为</a:t>
            </a:r>
            <a:r>
              <a:rPr kumimoji="1" lang="zh-CN" altLang="en-US" sz="2000" b="1" dirty="0">
                <a:solidFill>
                  <a:srgbClr val="FF0000"/>
                </a:solidFill>
                <a:latin typeface="幼圆" pitchFamily="49" charset="-122"/>
                <a:ea typeface="幼圆" pitchFamily="49" charset="-122"/>
              </a:rPr>
              <a:t>汇聚源</a:t>
            </a:r>
            <a:r>
              <a:rPr kumimoji="1" lang="zh-CN" altLang="en-US" sz="2000" b="1" dirty="0">
                <a:solidFill>
                  <a:srgbClr val="000099"/>
                </a:solidFill>
                <a:latin typeface="幼圆" pitchFamily="49" charset="-122"/>
                <a:ea typeface="幼圆" pitchFamily="49" charset="-122"/>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6628"/>
                                        </p:tgtEl>
                                        <p:attrNameLst>
                                          <p:attrName>style.visibility</p:attrName>
                                        </p:attrNameLst>
                                      </p:cBhvr>
                                      <p:to>
                                        <p:strVal val="visible"/>
                                      </p:to>
                                    </p:set>
                                    <p:animEffect transition="in" filter="blinds(horizontal)">
                                      <p:cBhvr>
                                        <p:cTn id="7" dur="500"/>
                                        <p:tgtEl>
                                          <p:spTgt spid="26628"/>
                                        </p:tgtEl>
                                      </p:cBhvr>
                                    </p:animEffect>
                                  </p:childTnLst>
                                </p:cTn>
                              </p:par>
                              <p:par>
                                <p:cTn id="8" presetID="3" presetClass="entr" presetSubtype="10" fill="hold" nodeType="withEffect">
                                  <p:stCondLst>
                                    <p:cond delay="0"/>
                                  </p:stCondLst>
                                  <p:childTnLst>
                                    <p:set>
                                      <p:cBhvr>
                                        <p:cTn id="9" dur="1" fill="hold">
                                          <p:stCondLst>
                                            <p:cond delay="0"/>
                                          </p:stCondLst>
                                        </p:cTn>
                                        <p:tgtEl>
                                          <p:spTgt spid="364551"/>
                                        </p:tgtEl>
                                        <p:attrNameLst>
                                          <p:attrName>style.visibility</p:attrName>
                                        </p:attrNameLst>
                                      </p:cBhvr>
                                      <p:to>
                                        <p:strVal val="visible"/>
                                      </p:to>
                                    </p:set>
                                    <p:animEffect transition="in" filter="blinds(horizontal)">
                                      <p:cBhvr>
                                        <p:cTn id="10" dur="500"/>
                                        <p:tgtEl>
                                          <p:spTgt spid="364551"/>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364552"/>
                                        </p:tgtEl>
                                        <p:attrNameLst>
                                          <p:attrName>style.visibility</p:attrName>
                                        </p:attrNameLst>
                                      </p:cBhvr>
                                      <p:to>
                                        <p:strVal val="visible"/>
                                      </p:to>
                                    </p:set>
                                    <p:animEffect transition="in" filter="blinds(horizontal)">
                                      <p:cBhvr>
                                        <p:cTn id="13" dur="500"/>
                                        <p:tgtEl>
                                          <p:spTgt spid="364552"/>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blinds(horizontal)">
                                      <p:cBhvr>
                                        <p:cTn id="1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4552" grpId="0" animBg="1"/>
      <p:bldP spid="2"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9330" name="Object 2"/>
          <p:cNvGraphicFramePr>
            <a:graphicFrameLocks noChangeAspect="1"/>
          </p:cNvGraphicFramePr>
          <p:nvPr/>
        </p:nvGraphicFramePr>
        <p:xfrm>
          <a:off x="3414455" y="1416789"/>
          <a:ext cx="1870075" cy="890588"/>
        </p:xfrm>
        <a:graphic>
          <a:graphicData uri="http://schemas.openxmlformats.org/presentationml/2006/ole">
            <p:oleObj spid="_x0000_s99330" name="Equation" r:id="rId3" imgW="876240" imgH="431640" progId="Equation.DSMT4">
              <p:embed/>
            </p:oleObj>
          </a:graphicData>
        </a:graphic>
      </p:graphicFrame>
      <p:sp>
        <p:nvSpPr>
          <p:cNvPr id="4" name="Text Box 3"/>
          <p:cNvSpPr txBox="1">
            <a:spLocks noChangeArrowheads="1"/>
          </p:cNvSpPr>
          <p:nvPr/>
        </p:nvSpPr>
        <p:spPr bwMode="auto">
          <a:xfrm>
            <a:off x="334446" y="632638"/>
            <a:ext cx="8001000" cy="360365"/>
          </a:xfrm>
          <a:prstGeom prst="rect">
            <a:avLst/>
          </a:prstGeom>
          <a:noFill/>
          <a:ln w="9525">
            <a:noFill/>
            <a:miter lim="800000"/>
            <a:headEnd/>
            <a:tailEnd/>
          </a:ln>
        </p:spPr>
        <p:txBody>
          <a:bodyPr lIns="18000" tIns="10800" rIns="18000" bIns="10800">
            <a:spAutoFit/>
          </a:bodyPr>
          <a:lstStyle/>
          <a:p>
            <a:pPr eaLnBrk="0" hangingPunct="0">
              <a:spcBef>
                <a:spcPct val="50000"/>
              </a:spcBef>
              <a:buFont typeface="Wingdings" pitchFamily="2" charset="2"/>
              <a:buNone/>
            </a:pPr>
            <a:r>
              <a:rPr kumimoji="1" lang="zh-CN" altLang="en-US" sz="2200" b="1" dirty="0" smtClean="0">
                <a:solidFill>
                  <a:srgbClr val="002060"/>
                </a:solidFill>
                <a:latin typeface="幼圆" pitchFamily="49" charset="-122"/>
                <a:ea typeface="幼圆" pitchFamily="49" charset="-122"/>
              </a:rPr>
              <a:t>问题：点电荷（</a:t>
            </a:r>
            <a:r>
              <a:rPr kumimoji="1" lang="en-US" altLang="zh-CN" sz="2200" b="1" dirty="0" smtClean="0">
                <a:solidFill>
                  <a:srgbClr val="002060"/>
                </a:solidFill>
                <a:latin typeface="幼圆" pitchFamily="49" charset="-122"/>
                <a:ea typeface="幼圆" pitchFamily="49" charset="-122"/>
              </a:rPr>
              <a:t>+q</a:t>
            </a:r>
            <a:r>
              <a:rPr kumimoji="1" lang="zh-CN" altLang="en-US" sz="2200" b="1" dirty="0" smtClean="0">
                <a:solidFill>
                  <a:srgbClr val="002060"/>
                </a:solidFill>
                <a:latin typeface="幼圆" pitchFamily="49" charset="-122"/>
                <a:ea typeface="幼圆" pitchFamily="49" charset="-122"/>
              </a:rPr>
              <a:t>）产生的电场强度表示式为：</a:t>
            </a:r>
            <a:endParaRPr kumimoji="1" lang="zh-CN" altLang="en-US" sz="2200" b="1" dirty="0">
              <a:solidFill>
                <a:srgbClr val="002060"/>
              </a:solidFill>
              <a:latin typeface="幼圆" pitchFamily="49" charset="-122"/>
              <a:ea typeface="幼圆" pitchFamily="49" charset="-122"/>
            </a:endParaRPr>
          </a:p>
        </p:txBody>
      </p:sp>
      <p:pic>
        <p:nvPicPr>
          <p:cNvPr id="99332" name="Picture 4"/>
          <p:cNvPicPr>
            <a:picLocks noChangeAspect="1" noChangeArrowheads="1"/>
          </p:cNvPicPr>
          <p:nvPr/>
        </p:nvPicPr>
        <p:blipFill>
          <a:blip r:embed="rId4"/>
          <a:srcRect/>
          <a:stretch>
            <a:fillRect/>
          </a:stretch>
        </p:blipFill>
        <p:spPr bwMode="auto">
          <a:xfrm>
            <a:off x="253963" y="1704976"/>
            <a:ext cx="3031497" cy="3137658"/>
          </a:xfrm>
          <a:prstGeom prst="rect">
            <a:avLst/>
          </a:prstGeom>
          <a:noFill/>
          <a:ln w="9525">
            <a:noFill/>
            <a:miter lim="800000"/>
            <a:headEnd/>
            <a:tailEnd/>
          </a:ln>
          <a:effectLst/>
        </p:spPr>
      </p:pic>
      <p:grpSp>
        <p:nvGrpSpPr>
          <p:cNvPr id="17" name="组合 16"/>
          <p:cNvGrpSpPr/>
          <p:nvPr/>
        </p:nvGrpSpPr>
        <p:grpSpPr>
          <a:xfrm>
            <a:off x="5443869" y="1467293"/>
            <a:ext cx="3083443" cy="669852"/>
            <a:chOff x="5443869" y="1467293"/>
            <a:chExt cx="3083443" cy="669852"/>
          </a:xfrm>
        </p:grpSpPr>
        <p:grpSp>
          <p:nvGrpSpPr>
            <p:cNvPr id="10" name="组合 9"/>
            <p:cNvGrpSpPr/>
            <p:nvPr/>
          </p:nvGrpSpPr>
          <p:grpSpPr>
            <a:xfrm>
              <a:off x="6475229" y="1467293"/>
              <a:ext cx="2052083" cy="669852"/>
              <a:chOff x="6060559" y="1456660"/>
              <a:chExt cx="2052083" cy="669852"/>
            </a:xfrm>
          </p:grpSpPr>
          <p:sp>
            <p:nvSpPr>
              <p:cNvPr id="8" name="矩形 7"/>
              <p:cNvSpPr/>
              <p:nvPr/>
            </p:nvSpPr>
            <p:spPr bwMode="auto">
              <a:xfrm>
                <a:off x="6060559" y="1456660"/>
                <a:ext cx="2052083" cy="669852"/>
              </a:xfrm>
              <a:prstGeom prst="rect">
                <a:avLst/>
              </a:prstGeom>
              <a:solidFill>
                <a:srgbClr val="FF3399">
                  <a:alpha val="26000"/>
                </a:srgbClr>
              </a:solidFill>
              <a:ln w="9525" cap="flat" cmpd="sng" algn="ctr">
                <a:noFill/>
                <a:prstDash val="solid"/>
                <a:round/>
                <a:headEnd type="none" w="med" len="med"/>
                <a:tailEnd type="none" w="med" len="med"/>
              </a:ln>
              <a:effectLst/>
            </p:spPr>
            <p:txBody>
              <a:bodyPr vert="horz" wrap="square" lIns="90000" tIns="46800" rIns="90000" bIns="4680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b="0" i="0" u="none" strike="noStrike" cap="none" normalizeH="0" baseline="0" dirty="0" smtClean="0">
                  <a:ln>
                    <a:noFill/>
                  </a:ln>
                  <a:solidFill>
                    <a:srgbClr val="FF0000"/>
                  </a:solidFill>
                  <a:effectLst/>
                  <a:latin typeface="Times New Roman" pitchFamily="18" charset="0"/>
                  <a:ea typeface="黑体" pitchFamily="49" charset="-122"/>
                </a:endParaRPr>
              </a:p>
            </p:txBody>
          </p:sp>
          <p:graphicFrame>
            <p:nvGraphicFramePr>
              <p:cNvPr id="3" name="Object 12"/>
              <p:cNvGraphicFramePr>
                <a:graphicFrameLocks noChangeAspect="1"/>
              </p:cNvGraphicFramePr>
              <p:nvPr/>
            </p:nvGraphicFramePr>
            <p:xfrm>
              <a:off x="6143001" y="1531072"/>
              <a:ext cx="1922896" cy="574157"/>
            </p:xfrm>
            <a:graphic>
              <a:graphicData uri="http://schemas.openxmlformats.org/presentationml/2006/ole">
                <p:oleObj spid="_x0000_s99333" name="Equation" r:id="rId5" imgW="787320" imgH="228600" progId="Equation.DSMT4">
                  <p:embed/>
                </p:oleObj>
              </a:graphicData>
            </a:graphic>
          </p:graphicFrame>
        </p:grpSp>
        <p:sp>
          <p:nvSpPr>
            <p:cNvPr id="9" name="右箭头 8"/>
            <p:cNvSpPr/>
            <p:nvPr/>
          </p:nvSpPr>
          <p:spPr bwMode="auto">
            <a:xfrm>
              <a:off x="5443869" y="1594885"/>
              <a:ext cx="871870" cy="510362"/>
            </a:xfrm>
            <a:prstGeom prst="rightArrow">
              <a:avLst/>
            </a:prstGeom>
            <a:noFill/>
            <a:ln w="9525" cap="flat" cmpd="sng" algn="ctr">
              <a:solidFill>
                <a:schemeClr val="accent6">
                  <a:lumMod val="50000"/>
                </a:schemeClr>
              </a:solidFill>
              <a:prstDash val="solid"/>
              <a:round/>
              <a:headEnd type="none" w="med" len="med"/>
              <a:tailEnd type="none" w="med" len="med"/>
            </a:ln>
            <a:effectLst/>
          </p:spPr>
          <p:txBody>
            <a:bodyPr vert="horz" wrap="square" lIns="90000" tIns="46800" rIns="90000" bIns="4680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b="0" i="0" u="none" strike="noStrike" cap="none" normalizeH="0" baseline="0" smtClean="0">
                <a:ln>
                  <a:noFill/>
                </a:ln>
                <a:solidFill>
                  <a:srgbClr val="000000"/>
                </a:solidFill>
                <a:effectLst/>
                <a:latin typeface="Times New Roman" pitchFamily="18" charset="0"/>
                <a:ea typeface="黑体" pitchFamily="49" charset="-122"/>
              </a:endParaRPr>
            </a:p>
          </p:txBody>
        </p:sp>
      </p:grpSp>
      <p:sp>
        <p:nvSpPr>
          <p:cNvPr id="12" name="Text Box 3"/>
          <p:cNvSpPr txBox="1">
            <a:spLocks noChangeArrowheads="1"/>
          </p:cNvSpPr>
          <p:nvPr/>
        </p:nvSpPr>
        <p:spPr bwMode="auto">
          <a:xfrm>
            <a:off x="3370521" y="2518145"/>
            <a:ext cx="5135526" cy="698919"/>
          </a:xfrm>
          <a:prstGeom prst="rect">
            <a:avLst/>
          </a:prstGeom>
          <a:noFill/>
          <a:ln w="9525">
            <a:noFill/>
            <a:miter lim="800000"/>
            <a:headEnd/>
            <a:tailEnd/>
          </a:ln>
        </p:spPr>
        <p:txBody>
          <a:bodyPr wrap="square" lIns="18000" tIns="10800" rIns="18000" bIns="10800">
            <a:spAutoFit/>
          </a:bodyPr>
          <a:lstStyle/>
          <a:p>
            <a:pPr eaLnBrk="0" hangingPunct="0">
              <a:spcBef>
                <a:spcPct val="50000"/>
              </a:spcBef>
              <a:buFont typeface="Wingdings" pitchFamily="2" charset="2"/>
              <a:buNone/>
            </a:pPr>
            <a:r>
              <a:rPr kumimoji="1" lang="zh-CN" altLang="en-US" sz="2200" b="1" dirty="0" smtClean="0">
                <a:solidFill>
                  <a:srgbClr val="002060"/>
                </a:solidFill>
                <a:latin typeface="幼圆" pitchFamily="49" charset="-122"/>
                <a:ea typeface="幼圆" pitchFamily="49" charset="-122"/>
              </a:rPr>
              <a:t>高斯定理难道错了吗？ </a:t>
            </a:r>
            <a:r>
              <a:rPr kumimoji="1" lang="en-US" altLang="zh-CN" sz="2200" b="1" dirty="0" smtClean="0">
                <a:solidFill>
                  <a:srgbClr val="002060"/>
                </a:solidFill>
                <a:latin typeface="幼圆" pitchFamily="49" charset="-122"/>
                <a:ea typeface="幼圆" pitchFamily="49" charset="-122"/>
              </a:rPr>
              <a:t>5</a:t>
            </a:r>
            <a:r>
              <a:rPr kumimoji="1" lang="zh-CN" altLang="en-US" sz="2200" b="1" dirty="0" smtClean="0">
                <a:solidFill>
                  <a:srgbClr val="002060"/>
                </a:solidFill>
                <a:latin typeface="幼圆" pitchFamily="49" charset="-122"/>
                <a:ea typeface="幼圆" pitchFamily="49" charset="-122"/>
              </a:rPr>
              <a:t>点、</a:t>
            </a:r>
            <a:r>
              <a:rPr kumimoji="1" lang="en-US" altLang="zh-CN" sz="2200" b="1" dirty="0" smtClean="0">
                <a:solidFill>
                  <a:srgbClr val="002060"/>
                </a:solidFill>
                <a:latin typeface="幼圆" pitchFamily="49" charset="-122"/>
                <a:ea typeface="幼圆" pitchFamily="49" charset="-122"/>
              </a:rPr>
              <a:t>6</a:t>
            </a:r>
            <a:r>
              <a:rPr kumimoji="1" lang="zh-CN" altLang="en-US" sz="2200" b="1" dirty="0" smtClean="0">
                <a:solidFill>
                  <a:srgbClr val="002060"/>
                </a:solidFill>
                <a:latin typeface="幼圆" pitchFamily="49" charset="-122"/>
                <a:ea typeface="幼圆" pitchFamily="49" charset="-122"/>
              </a:rPr>
              <a:t>点、</a:t>
            </a:r>
            <a:r>
              <a:rPr kumimoji="1" lang="en-US" altLang="zh-CN" sz="2200" b="1" dirty="0" smtClean="0">
                <a:solidFill>
                  <a:srgbClr val="002060"/>
                </a:solidFill>
                <a:latin typeface="幼圆" pitchFamily="49" charset="-122"/>
                <a:ea typeface="幼圆" pitchFamily="49" charset="-122"/>
              </a:rPr>
              <a:t>7</a:t>
            </a:r>
            <a:r>
              <a:rPr kumimoji="1" lang="zh-CN" altLang="en-US" sz="2200" b="1" dirty="0" smtClean="0">
                <a:solidFill>
                  <a:srgbClr val="002060"/>
                </a:solidFill>
                <a:latin typeface="幼圆" pitchFamily="49" charset="-122"/>
                <a:ea typeface="幼圆" pitchFamily="49" charset="-122"/>
              </a:rPr>
              <a:t>点的散度难道为零吗？？？</a:t>
            </a:r>
            <a:endParaRPr kumimoji="1" lang="zh-CN" altLang="en-US" sz="2200" b="1" dirty="0">
              <a:solidFill>
                <a:srgbClr val="002060"/>
              </a:solidFill>
              <a:latin typeface="幼圆" pitchFamily="49" charset="-122"/>
              <a:ea typeface="幼圆" pitchFamily="49" charset="-122"/>
            </a:endParaRPr>
          </a:p>
        </p:txBody>
      </p:sp>
      <p:sp>
        <p:nvSpPr>
          <p:cNvPr id="13" name="Text Box 3"/>
          <p:cNvSpPr txBox="1">
            <a:spLocks noChangeArrowheads="1"/>
          </p:cNvSpPr>
          <p:nvPr/>
        </p:nvSpPr>
        <p:spPr bwMode="auto">
          <a:xfrm>
            <a:off x="3405963" y="3319131"/>
            <a:ext cx="5135526" cy="698919"/>
          </a:xfrm>
          <a:prstGeom prst="rect">
            <a:avLst/>
          </a:prstGeom>
          <a:noFill/>
          <a:ln w="9525">
            <a:noFill/>
            <a:miter lim="800000"/>
            <a:headEnd/>
            <a:tailEnd/>
          </a:ln>
        </p:spPr>
        <p:txBody>
          <a:bodyPr wrap="square" lIns="18000" tIns="10800" rIns="18000" bIns="10800">
            <a:spAutoFit/>
          </a:bodyPr>
          <a:lstStyle/>
          <a:p>
            <a:pPr eaLnBrk="0" hangingPunct="0">
              <a:spcBef>
                <a:spcPct val="50000"/>
              </a:spcBef>
              <a:buFont typeface="Wingdings" pitchFamily="2" charset="2"/>
              <a:buNone/>
            </a:pPr>
            <a:r>
              <a:rPr kumimoji="1" lang="en-US" altLang="zh-CN" sz="2200" b="1" dirty="0" smtClean="0">
                <a:solidFill>
                  <a:srgbClr val="0000CC"/>
                </a:solidFill>
                <a:latin typeface="幼圆" pitchFamily="49" charset="-122"/>
                <a:ea typeface="幼圆" pitchFamily="49" charset="-122"/>
              </a:rPr>
              <a:t>6</a:t>
            </a:r>
            <a:r>
              <a:rPr kumimoji="1" lang="zh-CN" altLang="en-US" sz="2200" b="1" dirty="0" smtClean="0">
                <a:solidFill>
                  <a:srgbClr val="0000CC"/>
                </a:solidFill>
                <a:latin typeface="幼圆" pitchFamily="49" charset="-122"/>
                <a:ea typeface="幼圆" pitchFamily="49" charset="-122"/>
              </a:rPr>
              <a:t>点、</a:t>
            </a:r>
            <a:r>
              <a:rPr kumimoji="1" lang="en-US" altLang="zh-CN" sz="2200" b="1" dirty="0" smtClean="0">
                <a:solidFill>
                  <a:srgbClr val="0000CC"/>
                </a:solidFill>
                <a:latin typeface="幼圆" pitchFamily="49" charset="-122"/>
                <a:ea typeface="幼圆" pitchFamily="49" charset="-122"/>
              </a:rPr>
              <a:t>7</a:t>
            </a:r>
            <a:r>
              <a:rPr kumimoji="1" lang="zh-CN" altLang="en-US" sz="2200" b="1" dirty="0" smtClean="0">
                <a:solidFill>
                  <a:srgbClr val="0000CC"/>
                </a:solidFill>
                <a:latin typeface="幼圆" pitchFamily="49" charset="-122"/>
                <a:ea typeface="幼圆" pitchFamily="49" charset="-122"/>
              </a:rPr>
              <a:t>点的散度的确为零！但</a:t>
            </a:r>
            <a:r>
              <a:rPr kumimoji="1" lang="en-US" altLang="zh-CN" sz="2200" b="1" dirty="0" smtClean="0">
                <a:solidFill>
                  <a:srgbClr val="0000CC"/>
                </a:solidFill>
                <a:latin typeface="幼圆" pitchFamily="49" charset="-122"/>
                <a:ea typeface="幼圆" pitchFamily="49" charset="-122"/>
              </a:rPr>
              <a:t>5</a:t>
            </a:r>
            <a:r>
              <a:rPr kumimoji="1" lang="zh-CN" altLang="en-US" sz="2200" b="1" dirty="0" smtClean="0">
                <a:solidFill>
                  <a:srgbClr val="0000CC"/>
                </a:solidFill>
                <a:latin typeface="幼圆" pitchFamily="49" charset="-122"/>
                <a:ea typeface="幼圆" pitchFamily="49" charset="-122"/>
              </a:rPr>
              <a:t>点的散度不为零！</a:t>
            </a:r>
            <a:endParaRPr kumimoji="1" lang="zh-CN" altLang="en-US" sz="2200" b="1" dirty="0">
              <a:solidFill>
                <a:srgbClr val="0000CC"/>
              </a:solidFill>
              <a:latin typeface="幼圆" pitchFamily="49" charset="-122"/>
              <a:ea typeface="幼圆" pitchFamily="49" charset="-122"/>
            </a:endParaRPr>
          </a:p>
        </p:txBody>
      </p:sp>
      <p:sp>
        <p:nvSpPr>
          <p:cNvPr id="14" name="Text Box 3"/>
          <p:cNvSpPr txBox="1">
            <a:spLocks noChangeArrowheads="1"/>
          </p:cNvSpPr>
          <p:nvPr/>
        </p:nvSpPr>
        <p:spPr bwMode="auto">
          <a:xfrm>
            <a:off x="3409509" y="4194546"/>
            <a:ext cx="5135526" cy="360365"/>
          </a:xfrm>
          <a:prstGeom prst="rect">
            <a:avLst/>
          </a:prstGeom>
          <a:noFill/>
          <a:ln w="9525">
            <a:noFill/>
            <a:miter lim="800000"/>
            <a:headEnd/>
            <a:tailEnd/>
          </a:ln>
        </p:spPr>
        <p:txBody>
          <a:bodyPr wrap="square" lIns="18000" tIns="10800" rIns="18000" bIns="10800">
            <a:spAutoFit/>
          </a:bodyPr>
          <a:lstStyle/>
          <a:p>
            <a:pPr eaLnBrk="0" hangingPunct="0">
              <a:spcBef>
                <a:spcPct val="50000"/>
              </a:spcBef>
              <a:buFont typeface="Wingdings" pitchFamily="2" charset="2"/>
              <a:buNone/>
            </a:pPr>
            <a:r>
              <a:rPr kumimoji="1" lang="en-US" altLang="zh-CN" sz="2200" b="1" dirty="0" smtClean="0">
                <a:solidFill>
                  <a:srgbClr val="002060"/>
                </a:solidFill>
                <a:latin typeface="幼圆" pitchFamily="49" charset="-122"/>
                <a:ea typeface="幼圆" pitchFamily="49" charset="-122"/>
              </a:rPr>
              <a:t>5</a:t>
            </a:r>
            <a:r>
              <a:rPr kumimoji="1" lang="zh-CN" altLang="en-US" sz="2200" b="1" dirty="0" smtClean="0">
                <a:solidFill>
                  <a:srgbClr val="002060"/>
                </a:solidFill>
                <a:latin typeface="幼圆" pitchFamily="49" charset="-122"/>
                <a:ea typeface="幼圆" pitchFamily="49" charset="-122"/>
              </a:rPr>
              <a:t>点的散度如何计算？按定义计算！</a:t>
            </a:r>
            <a:endParaRPr kumimoji="1" lang="zh-CN" altLang="en-US" sz="2200" b="1" dirty="0">
              <a:solidFill>
                <a:srgbClr val="002060"/>
              </a:solidFill>
              <a:latin typeface="幼圆" pitchFamily="49" charset="-122"/>
              <a:ea typeface="幼圆" pitchFamily="49" charset="-122"/>
            </a:endParaRPr>
          </a:p>
        </p:txBody>
      </p:sp>
      <p:graphicFrame>
        <p:nvGraphicFramePr>
          <p:cNvPr id="364551" name="Object 7"/>
          <p:cNvGraphicFramePr>
            <a:graphicFrameLocks noChangeAspect="1"/>
          </p:cNvGraphicFramePr>
          <p:nvPr/>
        </p:nvGraphicFramePr>
        <p:xfrm>
          <a:off x="4175532" y="4809683"/>
          <a:ext cx="2644775" cy="863600"/>
        </p:xfrm>
        <a:graphic>
          <a:graphicData uri="http://schemas.openxmlformats.org/presentationml/2006/ole">
            <p:oleObj spid="_x0000_s99334" name="Equation" r:id="rId6" imgW="1143000" imgH="431640" progId="Equation.DSMT4">
              <p:embed/>
            </p:oleObj>
          </a:graphicData>
        </a:graphic>
      </p:graphicFrame>
      <p:sp>
        <p:nvSpPr>
          <p:cNvPr id="16" name="Text Box 3"/>
          <p:cNvSpPr txBox="1">
            <a:spLocks noChangeArrowheads="1"/>
          </p:cNvSpPr>
          <p:nvPr/>
        </p:nvSpPr>
        <p:spPr bwMode="auto">
          <a:xfrm>
            <a:off x="3381155" y="5686649"/>
            <a:ext cx="5135526" cy="360365"/>
          </a:xfrm>
          <a:prstGeom prst="rect">
            <a:avLst/>
          </a:prstGeom>
          <a:noFill/>
          <a:ln w="9525">
            <a:noFill/>
            <a:miter lim="800000"/>
            <a:headEnd/>
            <a:tailEnd/>
          </a:ln>
        </p:spPr>
        <p:txBody>
          <a:bodyPr wrap="square" lIns="18000" tIns="10800" rIns="18000" bIns="10800">
            <a:spAutoFit/>
          </a:bodyPr>
          <a:lstStyle/>
          <a:p>
            <a:pPr eaLnBrk="0" hangingPunct="0">
              <a:spcBef>
                <a:spcPct val="50000"/>
              </a:spcBef>
              <a:buFont typeface="Wingdings" pitchFamily="2" charset="2"/>
              <a:buNone/>
            </a:pPr>
            <a:r>
              <a:rPr kumimoji="1" lang="zh-CN" altLang="en-US" sz="2200" b="1" dirty="0" smtClean="0">
                <a:solidFill>
                  <a:srgbClr val="002060"/>
                </a:solidFill>
                <a:latin typeface="幼圆" pitchFamily="49" charset="-122"/>
                <a:ea typeface="幼圆" pitchFamily="49" charset="-122"/>
              </a:rPr>
              <a:t>与高斯定理一致。</a:t>
            </a:r>
            <a:endParaRPr kumimoji="1" lang="zh-CN" altLang="en-US" sz="2200" b="1" dirty="0">
              <a:solidFill>
                <a:srgbClr val="002060"/>
              </a:solidFill>
              <a:latin typeface="幼圆" pitchFamily="49" charset="-122"/>
              <a:ea typeface="幼圆"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blinds(horizontal)">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blinds(horizontal)">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blinds(horizontal)">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blinds(horizontal)">
                                      <p:cBhvr>
                                        <p:cTn id="22" dur="500"/>
                                        <p:tgtEl>
                                          <p:spTgt spid="14"/>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64551"/>
                                        </p:tgtEl>
                                        <p:attrNameLst>
                                          <p:attrName>style.visibility</p:attrName>
                                        </p:attrNameLst>
                                      </p:cBhvr>
                                      <p:to>
                                        <p:strVal val="visible"/>
                                      </p:to>
                                    </p:set>
                                    <p:animEffect transition="in" filter="blinds(horizontal)">
                                      <p:cBhvr>
                                        <p:cTn id="27" dur="500"/>
                                        <p:tgtEl>
                                          <p:spTgt spid="364551"/>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blinds(horizontal)">
                                      <p:cBhvr>
                                        <p:cTn id="3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4" grpId="0"/>
      <p:bldP spid="16"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4" name="圆角矩形 7"/>
          <p:cNvPicPr>
            <a:picLocks noChangeArrowheads="1"/>
          </p:cNvPicPr>
          <p:nvPr/>
        </p:nvPicPr>
        <p:blipFill>
          <a:blip r:embed="rId3"/>
          <a:srcRect/>
          <a:stretch>
            <a:fillRect/>
          </a:stretch>
        </p:blipFill>
        <p:spPr bwMode="auto">
          <a:xfrm>
            <a:off x="741363" y="2232025"/>
            <a:ext cx="3089275" cy="1100138"/>
          </a:xfrm>
          <a:prstGeom prst="rect">
            <a:avLst/>
          </a:prstGeom>
          <a:noFill/>
          <a:ln w="9525">
            <a:noFill/>
            <a:miter lim="800000"/>
            <a:headEnd/>
            <a:tailEnd/>
          </a:ln>
        </p:spPr>
      </p:pic>
      <p:sp>
        <p:nvSpPr>
          <p:cNvPr id="365571" name="Text Box 3"/>
          <p:cNvSpPr txBox="1">
            <a:spLocks noChangeArrowheads="1"/>
          </p:cNvSpPr>
          <p:nvPr/>
        </p:nvSpPr>
        <p:spPr bwMode="auto">
          <a:xfrm>
            <a:off x="447860" y="5262895"/>
            <a:ext cx="8305800" cy="1354138"/>
          </a:xfrm>
          <a:prstGeom prst="rect">
            <a:avLst/>
          </a:prstGeom>
          <a:noFill/>
          <a:ln w="9525">
            <a:noFill/>
            <a:miter lim="800000"/>
            <a:headEnd/>
            <a:tailEnd/>
          </a:ln>
        </p:spPr>
        <p:txBody>
          <a:bodyPr>
            <a:spAutoFit/>
          </a:bodyPr>
          <a:lstStyle/>
          <a:p>
            <a:pPr>
              <a:lnSpc>
                <a:spcPct val="130000"/>
              </a:lnSpc>
              <a:spcBef>
                <a:spcPct val="10000"/>
              </a:spcBef>
              <a:buFont typeface="Wingdings" pitchFamily="2" charset="2"/>
              <a:buBlip>
                <a:blip r:embed="rId4"/>
              </a:buBlip>
            </a:pPr>
            <a:r>
              <a:rPr kumimoji="1" lang="en-US" altLang="zh-CN" sz="2000" b="1" dirty="0">
                <a:solidFill>
                  <a:srgbClr val="C00000"/>
                </a:solidFill>
                <a:latin typeface="幼圆" pitchFamily="49" charset="-122"/>
                <a:ea typeface="幼圆" pitchFamily="49" charset="-122"/>
              </a:rPr>
              <a:t>  </a:t>
            </a:r>
            <a:r>
              <a:rPr kumimoji="1" lang="zh-CN" altLang="en-US" sz="2000" b="1" dirty="0">
                <a:solidFill>
                  <a:srgbClr val="C00000"/>
                </a:solidFill>
                <a:latin typeface="幼圆" pitchFamily="49" charset="-122"/>
                <a:ea typeface="幼圆" pitchFamily="49" charset="-122"/>
              </a:rPr>
              <a:t>物理意义：</a:t>
            </a:r>
            <a:endParaRPr kumimoji="1" lang="en-US" altLang="zh-CN" sz="2000" b="1" dirty="0">
              <a:solidFill>
                <a:srgbClr val="C00000"/>
              </a:solidFill>
              <a:latin typeface="幼圆" pitchFamily="49" charset="-122"/>
              <a:ea typeface="幼圆" pitchFamily="49" charset="-122"/>
            </a:endParaRPr>
          </a:p>
          <a:p>
            <a:pPr>
              <a:lnSpc>
                <a:spcPct val="130000"/>
              </a:lnSpc>
              <a:spcBef>
                <a:spcPct val="10000"/>
              </a:spcBef>
            </a:pPr>
            <a:r>
              <a:rPr kumimoji="1" lang="en-US" altLang="zh-CN" sz="2000" b="1" dirty="0">
                <a:solidFill>
                  <a:srgbClr val="C00000"/>
                </a:solidFill>
                <a:latin typeface="幼圆" pitchFamily="49" charset="-122"/>
                <a:ea typeface="幼圆" pitchFamily="49" charset="-122"/>
              </a:rPr>
              <a:t>    </a:t>
            </a:r>
            <a:r>
              <a:rPr kumimoji="1" lang="zh-CN" altLang="en-US" sz="2000" b="1" dirty="0">
                <a:solidFill>
                  <a:srgbClr val="000099"/>
                </a:solidFill>
                <a:latin typeface="幼圆" pitchFamily="49" charset="-122"/>
                <a:ea typeface="幼圆" pitchFamily="49" charset="-122"/>
              </a:rPr>
              <a:t>静电场   穿过闭合面</a:t>
            </a:r>
            <a:r>
              <a:rPr kumimoji="1" lang="en-US" altLang="zh-CN" sz="2000" b="1" dirty="0">
                <a:solidFill>
                  <a:srgbClr val="000099"/>
                </a:solidFill>
                <a:latin typeface="幼圆" pitchFamily="49" charset="-122"/>
                <a:ea typeface="幼圆" pitchFamily="49" charset="-122"/>
              </a:rPr>
              <a:t>S</a:t>
            </a:r>
            <a:r>
              <a:rPr kumimoji="1" lang="zh-CN" altLang="en-US" sz="2000" b="1" dirty="0">
                <a:solidFill>
                  <a:srgbClr val="000099"/>
                </a:solidFill>
                <a:latin typeface="幼圆" pitchFamily="49" charset="-122"/>
                <a:ea typeface="幼圆" pitchFamily="49" charset="-122"/>
              </a:rPr>
              <a:t>的通量只与闭合面内所围电荷量有关；</a:t>
            </a:r>
            <a:endParaRPr kumimoji="1" lang="en-US" altLang="zh-CN" sz="2000" b="1" dirty="0">
              <a:solidFill>
                <a:srgbClr val="000099"/>
              </a:solidFill>
              <a:latin typeface="幼圆" pitchFamily="49" charset="-122"/>
              <a:ea typeface="幼圆" pitchFamily="49" charset="-122"/>
            </a:endParaRPr>
          </a:p>
          <a:p>
            <a:pPr>
              <a:lnSpc>
                <a:spcPct val="130000"/>
              </a:lnSpc>
              <a:spcBef>
                <a:spcPct val="10000"/>
              </a:spcBef>
            </a:pPr>
            <a:r>
              <a:rPr kumimoji="1" lang="en-US" altLang="zh-CN" sz="2000" b="1" dirty="0">
                <a:solidFill>
                  <a:srgbClr val="000099"/>
                </a:solidFill>
                <a:latin typeface="幼圆" pitchFamily="49" charset="-122"/>
                <a:ea typeface="幼圆" pitchFamily="49" charset="-122"/>
              </a:rPr>
              <a:t>    </a:t>
            </a:r>
            <a:r>
              <a:rPr kumimoji="1" lang="zh-CN" altLang="en-US" sz="2000" b="1" dirty="0">
                <a:solidFill>
                  <a:srgbClr val="000099"/>
                </a:solidFill>
                <a:latin typeface="幼圆" pitchFamily="49" charset="-122"/>
                <a:ea typeface="幼圆" pitchFamily="49" charset="-122"/>
              </a:rPr>
              <a:t>静电场是</a:t>
            </a:r>
            <a:r>
              <a:rPr kumimoji="1" lang="zh-CN" altLang="en-US" sz="2000" b="1" dirty="0" smtClean="0">
                <a:solidFill>
                  <a:srgbClr val="FF0000"/>
                </a:solidFill>
                <a:latin typeface="幼圆" pitchFamily="49" charset="-122"/>
                <a:ea typeface="幼圆" pitchFamily="49" charset="-122"/>
              </a:rPr>
              <a:t>有源（散）场</a:t>
            </a:r>
            <a:r>
              <a:rPr kumimoji="1" lang="zh-CN" altLang="en-US" sz="2000" b="1" dirty="0">
                <a:solidFill>
                  <a:srgbClr val="000099"/>
                </a:solidFill>
                <a:latin typeface="幼圆" pitchFamily="49" charset="-122"/>
                <a:ea typeface="幼圆" pitchFamily="49" charset="-122"/>
              </a:rPr>
              <a:t>，静电荷是</a:t>
            </a:r>
            <a:r>
              <a:rPr kumimoji="1" lang="zh-CN" altLang="en-US" sz="2000" b="1" dirty="0" smtClean="0">
                <a:solidFill>
                  <a:srgbClr val="000099"/>
                </a:solidFill>
                <a:latin typeface="幼圆" pitchFamily="49" charset="-122"/>
                <a:ea typeface="幼圆" pitchFamily="49" charset="-122"/>
              </a:rPr>
              <a:t>其</a:t>
            </a:r>
            <a:r>
              <a:rPr kumimoji="1" lang="zh-CN" altLang="en-US" sz="2000" b="1" dirty="0" smtClean="0">
                <a:solidFill>
                  <a:srgbClr val="FF0000"/>
                </a:solidFill>
                <a:latin typeface="幼圆" pitchFamily="49" charset="-122"/>
                <a:ea typeface="幼圆" pitchFamily="49" charset="-122"/>
              </a:rPr>
              <a:t>通量源</a:t>
            </a:r>
            <a:r>
              <a:rPr kumimoji="1" lang="zh-CN" altLang="en-US" sz="2000" b="1" dirty="0">
                <a:solidFill>
                  <a:srgbClr val="000099"/>
                </a:solidFill>
                <a:latin typeface="幼圆" pitchFamily="49" charset="-122"/>
                <a:ea typeface="幼圆" pitchFamily="49" charset="-122"/>
              </a:rPr>
              <a:t>。</a:t>
            </a:r>
          </a:p>
        </p:txBody>
      </p:sp>
      <p:sp>
        <p:nvSpPr>
          <p:cNvPr id="365572" name="Text Box 4"/>
          <p:cNvSpPr txBox="1">
            <a:spLocks noChangeArrowheads="1"/>
          </p:cNvSpPr>
          <p:nvPr/>
        </p:nvSpPr>
        <p:spPr bwMode="auto">
          <a:xfrm>
            <a:off x="682625" y="679450"/>
            <a:ext cx="6049963" cy="464743"/>
          </a:xfrm>
          <a:prstGeom prst="rect">
            <a:avLst/>
          </a:prstGeom>
          <a:noFill/>
          <a:ln w="9525">
            <a:noFill/>
            <a:miter lim="800000"/>
            <a:headEnd/>
            <a:tailEnd/>
          </a:ln>
        </p:spPr>
        <p:txBody>
          <a:bodyPr>
            <a:spAutoFit/>
          </a:bodyPr>
          <a:lstStyle/>
          <a:p>
            <a:pPr>
              <a:lnSpc>
                <a:spcPct val="110000"/>
              </a:lnSpc>
              <a:spcBef>
                <a:spcPct val="50000"/>
              </a:spcBef>
              <a:buFont typeface="Wingdings" pitchFamily="2" charset="2"/>
              <a:buNone/>
            </a:pPr>
            <a:r>
              <a:rPr kumimoji="1" lang="zh-CN" altLang="en-US" sz="2200" b="1" dirty="0" smtClean="0">
                <a:solidFill>
                  <a:srgbClr val="000099"/>
                </a:solidFill>
                <a:latin typeface="幼圆" pitchFamily="49" charset="-122"/>
                <a:ea typeface="幼圆" pitchFamily="49" charset="-122"/>
              </a:rPr>
              <a:t>对</a:t>
            </a:r>
            <a:r>
              <a:rPr kumimoji="1" lang="zh-CN" altLang="en-US" sz="2200" b="1" dirty="0">
                <a:solidFill>
                  <a:srgbClr val="000099"/>
                </a:solidFill>
                <a:latin typeface="幼圆" pitchFamily="49" charset="-122"/>
                <a:ea typeface="幼圆" pitchFamily="49" charset="-122"/>
              </a:rPr>
              <a:t>场域</a:t>
            </a:r>
            <a:r>
              <a:rPr kumimoji="1" lang="en-US" altLang="zh-CN" sz="2200" b="1" dirty="0">
                <a:solidFill>
                  <a:srgbClr val="000099"/>
                </a:solidFill>
                <a:latin typeface="幼圆" pitchFamily="49" charset="-122"/>
                <a:ea typeface="幼圆" pitchFamily="49" charset="-122"/>
              </a:rPr>
              <a:t>V</a:t>
            </a:r>
            <a:r>
              <a:rPr kumimoji="1" lang="zh-CN" altLang="en-US" sz="2200" b="1" dirty="0">
                <a:solidFill>
                  <a:srgbClr val="000099"/>
                </a:solidFill>
                <a:latin typeface="幼圆" pitchFamily="49" charset="-122"/>
                <a:ea typeface="幼圆" pitchFamily="49" charset="-122"/>
              </a:rPr>
              <a:t>取体积分</a:t>
            </a:r>
            <a:r>
              <a:rPr kumimoji="1" lang="zh-CN" altLang="en-US" sz="2200" b="1" dirty="0" smtClean="0">
                <a:solidFill>
                  <a:srgbClr val="000099"/>
                </a:solidFill>
                <a:latin typeface="幼圆" pitchFamily="49" charset="-122"/>
                <a:ea typeface="幼圆" pitchFamily="49" charset="-122"/>
              </a:rPr>
              <a:t>，再利用高斯定理，可得</a:t>
            </a:r>
            <a:r>
              <a:rPr kumimoji="1" lang="zh-CN" altLang="en-US" sz="2200" b="1" dirty="0">
                <a:solidFill>
                  <a:srgbClr val="000099"/>
                </a:solidFill>
                <a:latin typeface="幼圆" pitchFamily="49" charset="-122"/>
                <a:ea typeface="幼圆" pitchFamily="49" charset="-122"/>
              </a:rPr>
              <a:t>：</a:t>
            </a:r>
          </a:p>
        </p:txBody>
      </p:sp>
      <p:graphicFrame>
        <p:nvGraphicFramePr>
          <p:cNvPr id="365573" name="Object 5"/>
          <p:cNvGraphicFramePr>
            <a:graphicFrameLocks noChangeAspect="1"/>
          </p:cNvGraphicFramePr>
          <p:nvPr/>
        </p:nvGraphicFramePr>
        <p:xfrm>
          <a:off x="704850" y="1303338"/>
          <a:ext cx="3679825" cy="863600"/>
        </p:xfrm>
        <a:graphic>
          <a:graphicData uri="http://schemas.openxmlformats.org/presentationml/2006/ole">
            <p:oleObj spid="_x0000_s27650" name="Equation" r:id="rId5" imgW="1841400" imgH="431640" progId="Equation.DSMT4">
              <p:embed/>
            </p:oleObj>
          </a:graphicData>
        </a:graphic>
      </p:graphicFrame>
      <p:graphicFrame>
        <p:nvGraphicFramePr>
          <p:cNvPr id="365574" name="Object 6"/>
          <p:cNvGraphicFramePr>
            <a:graphicFrameLocks noChangeAspect="1"/>
          </p:cNvGraphicFramePr>
          <p:nvPr/>
        </p:nvGraphicFramePr>
        <p:xfrm>
          <a:off x="4360863" y="1314450"/>
          <a:ext cx="4384675" cy="847725"/>
        </p:xfrm>
        <a:graphic>
          <a:graphicData uri="http://schemas.openxmlformats.org/presentationml/2006/ole">
            <p:oleObj spid="_x0000_s27651" name="Equation" r:id="rId6" imgW="2234880" imgH="431640" progId="Equation.DSMT4">
              <p:embed/>
            </p:oleObj>
          </a:graphicData>
        </a:graphic>
      </p:graphicFrame>
      <p:graphicFrame>
        <p:nvGraphicFramePr>
          <p:cNvPr id="365575" name="Object 7"/>
          <p:cNvGraphicFramePr>
            <a:graphicFrameLocks noChangeAspect="1"/>
          </p:cNvGraphicFramePr>
          <p:nvPr/>
        </p:nvGraphicFramePr>
        <p:xfrm>
          <a:off x="1887243" y="5713598"/>
          <a:ext cx="306387" cy="382588"/>
        </p:xfrm>
        <a:graphic>
          <a:graphicData uri="http://schemas.openxmlformats.org/presentationml/2006/ole">
            <p:oleObj spid="_x0000_s27652" name="Equation" r:id="rId7" imgW="152280" imgH="190440" progId="Equation.DSMT4">
              <p:embed/>
            </p:oleObj>
          </a:graphicData>
        </a:graphic>
      </p:graphicFrame>
      <p:graphicFrame>
        <p:nvGraphicFramePr>
          <p:cNvPr id="365576" name="Object 8"/>
          <p:cNvGraphicFramePr>
            <a:graphicFrameLocks noChangeAspect="1"/>
          </p:cNvGraphicFramePr>
          <p:nvPr/>
        </p:nvGraphicFramePr>
        <p:xfrm>
          <a:off x="974725" y="2352675"/>
          <a:ext cx="2482850" cy="863600"/>
        </p:xfrm>
        <a:graphic>
          <a:graphicData uri="http://schemas.openxmlformats.org/presentationml/2006/ole">
            <p:oleObj spid="_x0000_s27653" name="Equation" r:id="rId8" imgW="1091880" imgH="431640" progId="Equation.DSMT4">
              <p:embed/>
            </p:oleObj>
          </a:graphicData>
        </a:graphic>
      </p:graphicFrame>
      <p:sp>
        <p:nvSpPr>
          <p:cNvPr id="365577" name="Text Box 9"/>
          <p:cNvSpPr txBox="1">
            <a:spLocks noChangeArrowheads="1"/>
          </p:cNvSpPr>
          <p:nvPr/>
        </p:nvSpPr>
        <p:spPr bwMode="auto">
          <a:xfrm>
            <a:off x="495300" y="3446463"/>
            <a:ext cx="8648700" cy="1785104"/>
          </a:xfrm>
          <a:prstGeom prst="rect">
            <a:avLst/>
          </a:prstGeom>
          <a:noFill/>
          <a:ln w="9525">
            <a:noFill/>
            <a:miter lim="800000"/>
            <a:headEnd/>
            <a:tailEnd/>
          </a:ln>
        </p:spPr>
        <p:txBody>
          <a:bodyPr wrap="square">
            <a:spAutoFit/>
          </a:bodyPr>
          <a:lstStyle/>
          <a:p>
            <a:pPr>
              <a:spcBef>
                <a:spcPct val="50000"/>
              </a:spcBef>
              <a:buFont typeface="Wingdings" pitchFamily="2" charset="2"/>
              <a:buNone/>
            </a:pPr>
            <a:r>
              <a:rPr kumimoji="1" lang="zh-CN" altLang="en-US" sz="2000" b="1" dirty="0">
                <a:solidFill>
                  <a:srgbClr val="000099"/>
                </a:solidFill>
                <a:latin typeface="幼圆" pitchFamily="49" charset="-122"/>
                <a:ea typeface="幼圆" pitchFamily="49" charset="-122"/>
              </a:rPr>
              <a:t>式中：</a:t>
            </a:r>
            <a:r>
              <a:rPr kumimoji="1" lang="en-US" altLang="zh-CN" sz="2000" b="1" dirty="0">
                <a:solidFill>
                  <a:srgbClr val="000099"/>
                </a:solidFill>
                <a:latin typeface="幼圆" pitchFamily="49" charset="-122"/>
                <a:ea typeface="幼圆" pitchFamily="49" charset="-122"/>
              </a:rPr>
              <a:t>S</a:t>
            </a:r>
            <a:r>
              <a:rPr kumimoji="1" lang="zh-CN" altLang="en-US" sz="2000" b="1" dirty="0">
                <a:solidFill>
                  <a:srgbClr val="000099"/>
                </a:solidFill>
                <a:latin typeface="幼圆" pitchFamily="49" charset="-122"/>
                <a:ea typeface="幼圆" pitchFamily="49" charset="-122"/>
              </a:rPr>
              <a:t>为高斯面，是一闭合曲面</a:t>
            </a:r>
            <a:r>
              <a:rPr kumimoji="1" lang="zh-CN" altLang="en-US" sz="2000" b="1" dirty="0" smtClean="0">
                <a:solidFill>
                  <a:srgbClr val="000099"/>
                </a:solidFill>
                <a:latin typeface="幼圆" pitchFamily="49" charset="-122"/>
                <a:ea typeface="幼圆" pitchFamily="49" charset="-122"/>
              </a:rPr>
              <a:t>，</a:t>
            </a:r>
            <a:r>
              <a:rPr kumimoji="1" lang="en-US" altLang="zh-CN" sz="2000" b="1" dirty="0" smtClean="0">
                <a:solidFill>
                  <a:srgbClr val="000099"/>
                </a:solidFill>
                <a:latin typeface="幼圆" pitchFamily="49" charset="-122"/>
                <a:ea typeface="幼圆" pitchFamily="49" charset="-122"/>
              </a:rPr>
              <a:t>Q</a:t>
            </a:r>
            <a:r>
              <a:rPr kumimoji="1" lang="zh-CN" altLang="en-US" sz="2000" b="1" dirty="0">
                <a:solidFill>
                  <a:srgbClr val="000099"/>
                </a:solidFill>
                <a:latin typeface="幼圆" pitchFamily="49" charset="-122"/>
                <a:ea typeface="幼圆" pitchFamily="49" charset="-122"/>
              </a:rPr>
              <a:t>为高斯面所围的电荷</a:t>
            </a:r>
            <a:r>
              <a:rPr kumimoji="1" lang="zh-CN" altLang="en-US" sz="2000" b="1" dirty="0" smtClean="0">
                <a:solidFill>
                  <a:srgbClr val="000099"/>
                </a:solidFill>
                <a:latin typeface="幼圆" pitchFamily="49" charset="-122"/>
                <a:ea typeface="幼圆" pitchFamily="49" charset="-122"/>
              </a:rPr>
              <a:t>总量（正、负）。</a:t>
            </a:r>
            <a:endParaRPr kumimoji="1" lang="en-US" altLang="zh-CN" sz="2000" b="1" dirty="0" smtClean="0">
              <a:solidFill>
                <a:srgbClr val="000099"/>
              </a:solidFill>
              <a:latin typeface="幼圆" pitchFamily="49" charset="-122"/>
              <a:ea typeface="幼圆" pitchFamily="49" charset="-122"/>
            </a:endParaRPr>
          </a:p>
          <a:p>
            <a:pPr>
              <a:spcBef>
                <a:spcPct val="50000"/>
              </a:spcBef>
              <a:buFont typeface="Wingdings" pitchFamily="2" charset="2"/>
              <a:buNone/>
            </a:pPr>
            <a:r>
              <a:rPr kumimoji="1" lang="zh-CN" altLang="en-US" sz="2000" b="1" dirty="0" smtClean="0">
                <a:solidFill>
                  <a:srgbClr val="000099"/>
                </a:solidFill>
                <a:latin typeface="幼圆" pitchFamily="49" charset="-122"/>
                <a:ea typeface="幼圆" pitchFamily="49" charset="-122"/>
              </a:rPr>
              <a:t>数学：电场强度矢量穿过闭合曲面的通量等于该闭合曲面所包围的电荷与   之比。</a:t>
            </a:r>
            <a:r>
              <a:rPr kumimoji="1" lang="en-US" altLang="zh-CN" sz="2000" b="1" dirty="0" smtClean="0">
                <a:solidFill>
                  <a:srgbClr val="000099"/>
                </a:solidFill>
                <a:ea typeface="幼圆" pitchFamily="49" charset="-122"/>
                <a:cs typeface="Times New Roman" pitchFamily="18" charset="0"/>
              </a:rPr>
              <a:t>Electric charge produces an electric field, and the flux of that field passing through any closed surface is proportional to the total charge contained within that surface.</a:t>
            </a:r>
            <a:endParaRPr kumimoji="1" lang="zh-CN" altLang="en-US" sz="2000" b="1" dirty="0">
              <a:solidFill>
                <a:srgbClr val="000099"/>
              </a:solidFill>
              <a:ea typeface="幼圆" pitchFamily="49" charset="-122"/>
              <a:cs typeface="Times New Roman" pitchFamily="18" charset="0"/>
            </a:endParaRPr>
          </a:p>
        </p:txBody>
      </p:sp>
      <p:sp>
        <p:nvSpPr>
          <p:cNvPr id="365578" name="Text Box 10"/>
          <p:cNvSpPr txBox="1">
            <a:spLocks noChangeArrowheads="1"/>
          </p:cNvSpPr>
          <p:nvPr/>
        </p:nvSpPr>
        <p:spPr bwMode="auto">
          <a:xfrm>
            <a:off x="4111625" y="2549525"/>
            <a:ext cx="3722688" cy="400050"/>
          </a:xfrm>
          <a:prstGeom prst="rect">
            <a:avLst/>
          </a:prstGeom>
          <a:noFill/>
          <a:ln w="38100" cmpd="dbl">
            <a:solidFill>
              <a:srgbClr val="FF0000"/>
            </a:solidFill>
            <a:miter lim="800000"/>
            <a:headEnd/>
            <a:tailEnd/>
          </a:ln>
        </p:spPr>
        <p:txBody>
          <a:bodyPr>
            <a:spAutoFit/>
          </a:bodyPr>
          <a:lstStyle/>
          <a:p>
            <a:pPr algn="ctr"/>
            <a:r>
              <a:rPr lang="zh-CN" altLang="en-US" sz="2000" b="1">
                <a:solidFill>
                  <a:srgbClr val="FF0000"/>
                </a:solidFill>
                <a:latin typeface="Verdana" pitchFamily="34" charset="0"/>
              </a:rPr>
              <a:t>静电场高斯定理的积分形式</a:t>
            </a:r>
          </a:p>
        </p:txBody>
      </p:sp>
      <p:graphicFrame>
        <p:nvGraphicFramePr>
          <p:cNvPr id="2" name="Object 6"/>
          <p:cNvGraphicFramePr>
            <a:graphicFrameLocks noChangeAspect="1"/>
          </p:cNvGraphicFramePr>
          <p:nvPr/>
        </p:nvGraphicFramePr>
        <p:xfrm>
          <a:off x="8767285" y="3948226"/>
          <a:ext cx="298450" cy="413238"/>
        </p:xfrm>
        <a:graphic>
          <a:graphicData uri="http://schemas.openxmlformats.org/presentationml/2006/ole">
            <p:oleObj spid="_x0000_s27654" name="Equation" r:id="rId9" imgW="164880" imgH="228600" progId="Equation.DSMT4">
              <p:embed/>
            </p:oleObj>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7654"/>
                                        </p:tgtEl>
                                        <p:attrNameLst>
                                          <p:attrName>style.visibility</p:attrName>
                                        </p:attrNameLst>
                                      </p:cBhvr>
                                      <p:to>
                                        <p:strVal val="visible"/>
                                      </p:to>
                                    </p:set>
                                    <p:animEffect transition="in" filter="blinds(horizontal)">
                                      <p:cBhvr>
                                        <p:cTn id="7" dur="500"/>
                                        <p:tgtEl>
                                          <p:spTgt spid="27654"/>
                                        </p:tgtEl>
                                      </p:cBhvr>
                                    </p:animEffect>
                                  </p:childTnLst>
                                </p:cTn>
                              </p:par>
                              <p:par>
                                <p:cTn id="8" presetID="3" presetClass="entr" presetSubtype="10" fill="hold" nodeType="withEffect">
                                  <p:stCondLst>
                                    <p:cond delay="0"/>
                                  </p:stCondLst>
                                  <p:childTnLst>
                                    <p:set>
                                      <p:cBhvr>
                                        <p:cTn id="9" dur="1" fill="hold">
                                          <p:stCondLst>
                                            <p:cond delay="0"/>
                                          </p:stCondLst>
                                        </p:cTn>
                                        <p:tgtEl>
                                          <p:spTgt spid="365576"/>
                                        </p:tgtEl>
                                        <p:attrNameLst>
                                          <p:attrName>style.visibility</p:attrName>
                                        </p:attrNameLst>
                                      </p:cBhvr>
                                      <p:to>
                                        <p:strVal val="visible"/>
                                      </p:to>
                                    </p:set>
                                    <p:animEffect transition="in" filter="blinds(horizontal)">
                                      <p:cBhvr>
                                        <p:cTn id="10" dur="500"/>
                                        <p:tgtEl>
                                          <p:spTgt spid="365576"/>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365578"/>
                                        </p:tgtEl>
                                        <p:attrNameLst>
                                          <p:attrName>style.visibility</p:attrName>
                                        </p:attrNameLst>
                                      </p:cBhvr>
                                      <p:to>
                                        <p:strVal val="visible"/>
                                      </p:to>
                                    </p:set>
                                    <p:animEffect transition="in" filter="blinds(horizontal)">
                                      <p:cBhvr>
                                        <p:cTn id="13" dur="500"/>
                                        <p:tgtEl>
                                          <p:spTgt spid="365578"/>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365577"/>
                                        </p:tgtEl>
                                        <p:attrNameLst>
                                          <p:attrName>style.visibility</p:attrName>
                                        </p:attrNameLst>
                                      </p:cBhvr>
                                      <p:to>
                                        <p:strVal val="visible"/>
                                      </p:to>
                                    </p:set>
                                    <p:animEffect transition="in" filter="blinds(horizontal)">
                                      <p:cBhvr>
                                        <p:cTn id="18" dur="500"/>
                                        <p:tgtEl>
                                          <p:spTgt spid="365577"/>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365571"/>
                                        </p:tgtEl>
                                        <p:attrNameLst>
                                          <p:attrName>style.visibility</p:attrName>
                                        </p:attrNameLst>
                                      </p:cBhvr>
                                      <p:to>
                                        <p:strVal val="visible"/>
                                      </p:to>
                                    </p:set>
                                    <p:animEffect transition="in" filter="blinds(horizontal)">
                                      <p:cBhvr>
                                        <p:cTn id="23" dur="500"/>
                                        <p:tgtEl>
                                          <p:spTgt spid="365571"/>
                                        </p:tgtEl>
                                      </p:cBhvr>
                                    </p:animEffect>
                                  </p:childTnLst>
                                </p:cTn>
                              </p:par>
                              <p:par>
                                <p:cTn id="24" presetID="3" presetClass="entr" presetSubtype="10" fill="hold" nodeType="withEffect">
                                  <p:stCondLst>
                                    <p:cond delay="0"/>
                                  </p:stCondLst>
                                  <p:childTnLst>
                                    <p:set>
                                      <p:cBhvr>
                                        <p:cTn id="25" dur="1" fill="hold">
                                          <p:stCondLst>
                                            <p:cond delay="0"/>
                                          </p:stCondLst>
                                        </p:cTn>
                                        <p:tgtEl>
                                          <p:spTgt spid="365575"/>
                                        </p:tgtEl>
                                        <p:attrNameLst>
                                          <p:attrName>style.visibility</p:attrName>
                                        </p:attrNameLst>
                                      </p:cBhvr>
                                      <p:to>
                                        <p:strVal val="visible"/>
                                      </p:to>
                                    </p:set>
                                    <p:animEffect transition="in" filter="blinds(horizontal)">
                                      <p:cBhvr>
                                        <p:cTn id="26" dur="500"/>
                                        <p:tgtEl>
                                          <p:spTgt spid="3655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5571" grpId="0"/>
      <p:bldP spid="365577" grpId="0"/>
      <p:bldP spid="365578"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83" name="圆角矩形 7"/>
          <p:cNvPicPr>
            <a:picLocks noChangeArrowheads="1"/>
          </p:cNvPicPr>
          <p:nvPr/>
        </p:nvPicPr>
        <p:blipFill>
          <a:blip r:embed="rId3"/>
          <a:srcRect/>
          <a:stretch>
            <a:fillRect/>
          </a:stretch>
        </p:blipFill>
        <p:spPr bwMode="auto">
          <a:xfrm>
            <a:off x="4491038" y="4772025"/>
            <a:ext cx="1951037" cy="693738"/>
          </a:xfrm>
          <a:prstGeom prst="rect">
            <a:avLst/>
          </a:prstGeom>
          <a:noFill/>
          <a:ln w="9525">
            <a:noFill/>
            <a:miter lim="800000"/>
            <a:headEnd/>
            <a:tailEnd/>
          </a:ln>
        </p:spPr>
      </p:pic>
      <p:pic>
        <p:nvPicPr>
          <p:cNvPr id="28684" name="圆角矩形 7"/>
          <p:cNvPicPr>
            <a:picLocks noChangeArrowheads="1"/>
          </p:cNvPicPr>
          <p:nvPr/>
        </p:nvPicPr>
        <p:blipFill>
          <a:blip r:embed="rId3"/>
          <a:srcRect/>
          <a:stretch>
            <a:fillRect/>
          </a:stretch>
        </p:blipFill>
        <p:spPr bwMode="auto">
          <a:xfrm>
            <a:off x="1147763" y="3756025"/>
            <a:ext cx="2124075" cy="846138"/>
          </a:xfrm>
          <a:prstGeom prst="rect">
            <a:avLst/>
          </a:prstGeom>
          <a:noFill/>
          <a:ln w="9525">
            <a:noFill/>
            <a:miter lim="800000"/>
            <a:headEnd/>
            <a:tailEnd/>
          </a:ln>
        </p:spPr>
      </p:pic>
      <p:grpSp>
        <p:nvGrpSpPr>
          <p:cNvPr id="2" name="Group 2"/>
          <p:cNvGrpSpPr>
            <a:grpSpLocks/>
          </p:cNvGrpSpPr>
          <p:nvPr/>
        </p:nvGrpSpPr>
        <p:grpSpPr bwMode="auto">
          <a:xfrm>
            <a:off x="3465513" y="3822700"/>
            <a:ext cx="5387975" cy="771525"/>
            <a:chOff x="2400" y="2395"/>
            <a:chExt cx="2876" cy="678"/>
          </a:xfrm>
        </p:grpSpPr>
        <p:sp>
          <p:nvSpPr>
            <p:cNvPr id="28697" name="Line 5"/>
            <p:cNvSpPr>
              <a:spLocks noChangeShapeType="1"/>
            </p:cNvSpPr>
            <p:nvPr/>
          </p:nvSpPr>
          <p:spPr bwMode="auto">
            <a:xfrm>
              <a:off x="2400" y="2568"/>
              <a:ext cx="480" cy="0"/>
            </a:xfrm>
            <a:prstGeom prst="line">
              <a:avLst/>
            </a:prstGeom>
            <a:noFill/>
            <a:ln w="9525">
              <a:solidFill>
                <a:srgbClr val="FF3300"/>
              </a:solidFill>
              <a:prstDash val="dash"/>
              <a:round/>
              <a:headEnd/>
              <a:tailEnd type="triangle" w="med" len="med"/>
            </a:ln>
          </p:spPr>
          <p:txBody>
            <a:bodyPr/>
            <a:lstStyle/>
            <a:p>
              <a:endParaRPr lang="zh-CN" altLang="en-US"/>
            </a:p>
          </p:txBody>
        </p:sp>
        <p:sp>
          <p:nvSpPr>
            <p:cNvPr id="28698" name="Text Box 6"/>
            <p:cNvSpPr txBox="1">
              <a:spLocks noChangeArrowheads="1"/>
            </p:cNvSpPr>
            <p:nvPr/>
          </p:nvSpPr>
          <p:spPr bwMode="auto">
            <a:xfrm>
              <a:off x="2868" y="2395"/>
              <a:ext cx="2408" cy="678"/>
            </a:xfrm>
            <a:prstGeom prst="rect">
              <a:avLst/>
            </a:prstGeom>
            <a:noFill/>
            <a:ln w="9525">
              <a:solidFill>
                <a:srgbClr val="FF3300"/>
              </a:solidFill>
              <a:miter lim="800000"/>
              <a:headEnd/>
              <a:tailEnd/>
            </a:ln>
          </p:spPr>
          <p:txBody>
            <a:bodyPr>
              <a:spAutoFit/>
            </a:bodyPr>
            <a:lstStyle/>
            <a:p>
              <a:pPr>
                <a:lnSpc>
                  <a:spcPct val="110000"/>
                </a:lnSpc>
                <a:spcBef>
                  <a:spcPct val="50000"/>
                </a:spcBef>
                <a:buFont typeface="Wingdings" pitchFamily="2" charset="2"/>
                <a:buNone/>
              </a:pPr>
              <a:r>
                <a:rPr kumimoji="1" lang="zh-CN" altLang="en-US" sz="2000" b="1">
                  <a:solidFill>
                    <a:srgbClr val="FF3300"/>
                  </a:solidFill>
                  <a:latin typeface="幼圆" pitchFamily="49" charset="-122"/>
                  <a:ea typeface="幼圆" pitchFamily="49" charset="-122"/>
                </a:rPr>
                <a:t> 静电场环路定律。</a:t>
              </a:r>
              <a:r>
                <a:rPr kumimoji="1" lang="zh-CN" altLang="en-US" sz="2000" b="1">
                  <a:solidFill>
                    <a:srgbClr val="000099"/>
                  </a:solidFill>
                </a:rPr>
                <a:t>静电场</a:t>
              </a:r>
              <a:r>
                <a:rPr kumimoji="1" lang="en-US" altLang="zh-CN" sz="2000" b="1">
                  <a:solidFill>
                    <a:srgbClr val="000099"/>
                  </a:solidFill>
                </a:rPr>
                <a:t>E</a:t>
              </a:r>
              <a:r>
                <a:rPr kumimoji="1" lang="zh-CN" altLang="en-US" sz="2000" b="1">
                  <a:solidFill>
                    <a:srgbClr val="000099"/>
                  </a:solidFill>
                </a:rPr>
                <a:t>中，沿</a:t>
              </a:r>
              <a:r>
                <a:rPr kumimoji="1" lang="zh-CN" altLang="en-US" sz="2000" b="1">
                  <a:solidFill>
                    <a:srgbClr val="FF0000"/>
                  </a:solidFill>
                </a:rPr>
                <a:t>闭合路径</a:t>
              </a:r>
              <a:r>
                <a:rPr kumimoji="1" lang="en-US" altLang="zh-CN" sz="2000" b="1">
                  <a:solidFill>
                    <a:srgbClr val="000099"/>
                  </a:solidFill>
                </a:rPr>
                <a:t>C</a:t>
              </a:r>
              <a:r>
                <a:rPr kumimoji="1" lang="zh-CN" altLang="en-US" sz="2000" b="1">
                  <a:solidFill>
                    <a:srgbClr val="000099"/>
                  </a:solidFill>
                </a:rPr>
                <a:t>的积分恒等于</a:t>
              </a:r>
              <a:r>
                <a:rPr kumimoji="1" lang="en-US" altLang="zh-CN" sz="2000" b="1">
                  <a:solidFill>
                    <a:srgbClr val="000099"/>
                  </a:solidFill>
                </a:rPr>
                <a:t>0</a:t>
              </a:r>
              <a:r>
                <a:rPr kumimoji="1" lang="zh-CN" altLang="en-US" sz="2000" b="1">
                  <a:solidFill>
                    <a:srgbClr val="000099"/>
                  </a:solidFill>
                </a:rPr>
                <a:t>。</a:t>
              </a:r>
            </a:p>
          </p:txBody>
        </p:sp>
      </p:grpSp>
      <p:sp>
        <p:nvSpPr>
          <p:cNvPr id="366599" name="Text Box 7"/>
          <p:cNvSpPr txBox="1">
            <a:spLocks noChangeArrowheads="1"/>
          </p:cNvSpPr>
          <p:nvPr/>
        </p:nvSpPr>
        <p:spPr bwMode="auto">
          <a:xfrm>
            <a:off x="296863" y="560388"/>
            <a:ext cx="5184775" cy="566737"/>
          </a:xfrm>
          <a:prstGeom prst="rect">
            <a:avLst/>
          </a:prstGeom>
          <a:noFill/>
          <a:ln w="9525">
            <a:noFill/>
            <a:miter lim="800000"/>
            <a:headEnd/>
            <a:tailEnd/>
          </a:ln>
        </p:spPr>
        <p:txBody>
          <a:bodyPr>
            <a:spAutoFit/>
          </a:bodyPr>
          <a:lstStyle/>
          <a:p>
            <a:pPr>
              <a:lnSpc>
                <a:spcPct val="110000"/>
              </a:lnSpc>
              <a:spcBef>
                <a:spcPct val="50000"/>
              </a:spcBef>
              <a:buFont typeface="Wingdings" pitchFamily="2" charset="2"/>
              <a:buBlip>
                <a:blip r:embed="rId4"/>
              </a:buBlip>
            </a:pPr>
            <a:r>
              <a:rPr kumimoji="1" lang="en-US" altLang="zh-CN" sz="2800" b="1">
                <a:solidFill>
                  <a:srgbClr val="000099"/>
                </a:solidFill>
                <a:latin typeface="黑体" pitchFamily="49" charset="-122"/>
                <a:ea typeface="黑体" pitchFamily="49" charset="-122"/>
              </a:rPr>
              <a:t> </a:t>
            </a:r>
            <a:r>
              <a:rPr kumimoji="1" lang="zh-CN" altLang="en-US" sz="2800" b="1">
                <a:solidFill>
                  <a:srgbClr val="000099"/>
                </a:solidFill>
                <a:latin typeface="黑体" pitchFamily="49" charset="-122"/>
                <a:ea typeface="黑体" pitchFamily="49" charset="-122"/>
              </a:rPr>
              <a:t>静电场的旋度  环路定律</a:t>
            </a:r>
          </a:p>
        </p:txBody>
      </p:sp>
      <p:graphicFrame>
        <p:nvGraphicFramePr>
          <p:cNvPr id="366600" name="Object 8"/>
          <p:cNvGraphicFramePr>
            <a:graphicFrameLocks noChangeAspect="1"/>
          </p:cNvGraphicFramePr>
          <p:nvPr/>
        </p:nvGraphicFramePr>
        <p:xfrm>
          <a:off x="4621213" y="4894263"/>
          <a:ext cx="1625600" cy="457200"/>
        </p:xfrm>
        <a:graphic>
          <a:graphicData uri="http://schemas.openxmlformats.org/presentationml/2006/ole">
            <p:oleObj spid="_x0000_s28674" name="Equation" r:id="rId5" imgW="812520" imgH="228600" progId="Equation.DSMT4">
              <p:embed/>
            </p:oleObj>
          </a:graphicData>
        </a:graphic>
      </p:graphicFrame>
      <p:sp>
        <p:nvSpPr>
          <p:cNvPr id="366601" name="Text Box 9"/>
          <p:cNvSpPr txBox="1">
            <a:spLocks noChangeArrowheads="1"/>
          </p:cNvSpPr>
          <p:nvPr/>
        </p:nvSpPr>
        <p:spPr bwMode="auto">
          <a:xfrm>
            <a:off x="469900" y="3141663"/>
            <a:ext cx="6623050" cy="430212"/>
          </a:xfrm>
          <a:prstGeom prst="rect">
            <a:avLst/>
          </a:prstGeom>
          <a:noFill/>
          <a:ln w="9525">
            <a:noFill/>
            <a:miter lim="800000"/>
            <a:headEnd/>
            <a:tailEnd/>
          </a:ln>
        </p:spPr>
        <p:txBody>
          <a:bodyPr>
            <a:spAutoFit/>
          </a:bodyPr>
          <a:lstStyle/>
          <a:p>
            <a:pPr>
              <a:lnSpc>
                <a:spcPct val="110000"/>
              </a:lnSpc>
              <a:spcBef>
                <a:spcPct val="50000"/>
              </a:spcBef>
              <a:buFont typeface="Wingdings" pitchFamily="2" charset="2"/>
              <a:buNone/>
            </a:pPr>
            <a:r>
              <a:rPr kumimoji="1" lang="zh-CN" altLang="en-US" sz="2000" b="1">
                <a:solidFill>
                  <a:srgbClr val="000099"/>
                </a:solidFill>
                <a:latin typeface="幼圆" pitchFamily="49" charset="-122"/>
                <a:ea typeface="幼圆" pitchFamily="49" charset="-122"/>
              </a:rPr>
              <a:t>当</a:t>
            </a:r>
            <a:r>
              <a:rPr kumimoji="1" lang="en-US" altLang="zh-CN" sz="2000" b="1">
                <a:solidFill>
                  <a:srgbClr val="000099"/>
                </a:solidFill>
                <a:latin typeface="幼圆" pitchFamily="49" charset="-122"/>
                <a:ea typeface="幼圆" pitchFamily="49" charset="-122"/>
              </a:rPr>
              <a:t>A</a:t>
            </a:r>
            <a:r>
              <a:rPr kumimoji="1" lang="zh-CN" altLang="en-US" sz="2000" b="1">
                <a:solidFill>
                  <a:srgbClr val="000099"/>
                </a:solidFill>
                <a:latin typeface="幼圆" pitchFamily="49" charset="-122"/>
                <a:ea typeface="幼圆" pitchFamily="49" charset="-122"/>
              </a:rPr>
              <a:t>点和</a:t>
            </a:r>
            <a:r>
              <a:rPr kumimoji="1" lang="en-US" altLang="zh-CN" sz="2000" b="1">
                <a:solidFill>
                  <a:srgbClr val="000099"/>
                </a:solidFill>
                <a:latin typeface="幼圆" pitchFamily="49" charset="-122"/>
                <a:ea typeface="幼圆" pitchFamily="49" charset="-122"/>
              </a:rPr>
              <a:t>B</a:t>
            </a:r>
            <a:r>
              <a:rPr kumimoji="1" lang="zh-CN" altLang="en-US" sz="2000" b="1">
                <a:solidFill>
                  <a:srgbClr val="000099"/>
                </a:solidFill>
                <a:latin typeface="幼圆" pitchFamily="49" charset="-122"/>
                <a:ea typeface="幼圆" pitchFamily="49" charset="-122"/>
              </a:rPr>
              <a:t>点重合时：</a:t>
            </a:r>
          </a:p>
        </p:txBody>
      </p:sp>
      <p:sp>
        <p:nvSpPr>
          <p:cNvPr id="366602" name="Text Box 10"/>
          <p:cNvSpPr txBox="1">
            <a:spLocks noChangeArrowheads="1"/>
          </p:cNvSpPr>
          <p:nvPr/>
        </p:nvSpPr>
        <p:spPr bwMode="auto">
          <a:xfrm>
            <a:off x="1473200" y="5800725"/>
            <a:ext cx="5986463" cy="366713"/>
          </a:xfrm>
          <a:prstGeom prst="rect">
            <a:avLst/>
          </a:prstGeom>
          <a:noFill/>
          <a:ln w="9525">
            <a:noFill/>
            <a:miter lim="800000"/>
            <a:headEnd/>
            <a:tailEnd/>
          </a:ln>
        </p:spPr>
        <p:txBody>
          <a:bodyPr>
            <a:spAutoFit/>
          </a:bodyPr>
          <a:lstStyle/>
          <a:p>
            <a:pPr>
              <a:lnSpc>
                <a:spcPct val="90000"/>
              </a:lnSpc>
              <a:spcBef>
                <a:spcPct val="25000"/>
              </a:spcBef>
              <a:buFont typeface="Wingdings" pitchFamily="2" charset="2"/>
              <a:buNone/>
            </a:pPr>
            <a:r>
              <a:rPr kumimoji="1" lang="zh-CN" altLang="en-US" sz="2000" b="1">
                <a:solidFill>
                  <a:srgbClr val="FF3399"/>
                </a:solidFill>
                <a:latin typeface="幼圆" pitchFamily="49" charset="-122"/>
                <a:ea typeface="幼圆" pitchFamily="49" charset="-122"/>
              </a:rPr>
              <a:t>物理意义：</a:t>
            </a:r>
            <a:r>
              <a:rPr kumimoji="1" lang="zh-CN" altLang="en-US" sz="2000" b="1">
                <a:solidFill>
                  <a:srgbClr val="000099"/>
                </a:solidFill>
                <a:latin typeface="幼圆" pitchFamily="49" charset="-122"/>
                <a:ea typeface="幼圆" pitchFamily="49" charset="-122"/>
              </a:rPr>
              <a:t>静电场为无旋场（保守场）。</a:t>
            </a:r>
          </a:p>
        </p:txBody>
      </p:sp>
      <p:graphicFrame>
        <p:nvGraphicFramePr>
          <p:cNvPr id="366603" name="Object 11"/>
          <p:cNvGraphicFramePr>
            <a:graphicFrameLocks noChangeAspect="1"/>
          </p:cNvGraphicFramePr>
          <p:nvPr/>
        </p:nvGraphicFramePr>
        <p:xfrm>
          <a:off x="1395413" y="3867150"/>
          <a:ext cx="1649412" cy="609600"/>
        </p:xfrm>
        <a:graphic>
          <a:graphicData uri="http://schemas.openxmlformats.org/presentationml/2006/ole">
            <p:oleObj spid="_x0000_s28675" name="Equation" r:id="rId6" imgW="825480" imgH="304560" progId="Equation.DSMT4">
              <p:embed/>
            </p:oleObj>
          </a:graphicData>
        </a:graphic>
      </p:graphicFrame>
      <p:graphicFrame>
        <p:nvGraphicFramePr>
          <p:cNvPr id="366604" name="Object 12"/>
          <p:cNvGraphicFramePr>
            <a:graphicFrameLocks noChangeAspect="1"/>
          </p:cNvGraphicFramePr>
          <p:nvPr/>
        </p:nvGraphicFramePr>
        <p:xfrm>
          <a:off x="827088" y="1173163"/>
          <a:ext cx="4933950" cy="1833562"/>
        </p:xfrm>
        <a:graphic>
          <a:graphicData uri="http://schemas.openxmlformats.org/presentationml/2006/ole">
            <p:oleObj spid="_x0000_s28676" name="Equation" r:id="rId7" imgW="2450880" imgH="990360" progId="Equation.DSMT4">
              <p:embed/>
            </p:oleObj>
          </a:graphicData>
        </a:graphic>
      </p:graphicFrame>
      <p:grpSp>
        <p:nvGrpSpPr>
          <p:cNvPr id="4" name="Group 13"/>
          <p:cNvGrpSpPr>
            <a:grpSpLocks/>
          </p:cNvGrpSpPr>
          <p:nvPr/>
        </p:nvGrpSpPr>
        <p:grpSpPr bwMode="auto">
          <a:xfrm>
            <a:off x="6130925" y="871538"/>
            <a:ext cx="2544763" cy="2581275"/>
            <a:chOff x="3840" y="1776"/>
            <a:chExt cx="1213" cy="1363"/>
          </a:xfrm>
        </p:grpSpPr>
        <p:grpSp>
          <p:nvGrpSpPr>
            <p:cNvPr id="28692" name="Group 14"/>
            <p:cNvGrpSpPr>
              <a:grpSpLocks/>
            </p:cNvGrpSpPr>
            <p:nvPr/>
          </p:nvGrpSpPr>
          <p:grpSpPr bwMode="auto">
            <a:xfrm>
              <a:off x="3840" y="1776"/>
              <a:ext cx="1213" cy="1363"/>
              <a:chOff x="4128" y="826"/>
              <a:chExt cx="1213" cy="1363"/>
            </a:xfrm>
          </p:grpSpPr>
          <p:sp>
            <p:nvSpPr>
              <p:cNvPr id="28693" name="Line 15"/>
              <p:cNvSpPr>
                <a:spLocks noChangeShapeType="1"/>
              </p:cNvSpPr>
              <p:nvPr/>
            </p:nvSpPr>
            <p:spPr bwMode="auto">
              <a:xfrm flipV="1">
                <a:off x="4176" y="912"/>
                <a:ext cx="1008" cy="576"/>
              </a:xfrm>
              <a:prstGeom prst="line">
                <a:avLst/>
              </a:prstGeom>
              <a:noFill/>
              <a:ln w="9525">
                <a:solidFill>
                  <a:srgbClr val="000099"/>
                </a:solidFill>
                <a:round/>
                <a:headEnd/>
                <a:tailEnd/>
              </a:ln>
            </p:spPr>
            <p:txBody>
              <a:bodyPr/>
              <a:lstStyle/>
              <a:p>
                <a:endParaRPr lang="zh-CN" altLang="en-US"/>
              </a:p>
            </p:txBody>
          </p:sp>
          <p:sp>
            <p:nvSpPr>
              <p:cNvPr id="28694" name="Line 16"/>
              <p:cNvSpPr>
                <a:spLocks noChangeShapeType="1"/>
              </p:cNvSpPr>
              <p:nvPr/>
            </p:nvSpPr>
            <p:spPr bwMode="auto">
              <a:xfrm>
                <a:off x="4176" y="1488"/>
                <a:ext cx="624" cy="528"/>
              </a:xfrm>
              <a:prstGeom prst="line">
                <a:avLst/>
              </a:prstGeom>
              <a:noFill/>
              <a:ln w="9525">
                <a:solidFill>
                  <a:srgbClr val="000099"/>
                </a:solidFill>
                <a:round/>
                <a:headEnd/>
                <a:tailEnd/>
              </a:ln>
            </p:spPr>
            <p:txBody>
              <a:bodyPr/>
              <a:lstStyle/>
              <a:p>
                <a:endParaRPr lang="zh-CN" altLang="en-US"/>
              </a:p>
            </p:txBody>
          </p:sp>
          <p:sp>
            <p:nvSpPr>
              <p:cNvPr id="28695" name="Oval 17"/>
              <p:cNvSpPr>
                <a:spLocks noChangeArrowheads="1"/>
              </p:cNvSpPr>
              <p:nvPr/>
            </p:nvSpPr>
            <p:spPr bwMode="auto">
              <a:xfrm>
                <a:off x="4128" y="1440"/>
                <a:ext cx="96" cy="96"/>
              </a:xfrm>
              <a:prstGeom prst="ellipse">
                <a:avLst/>
              </a:prstGeom>
              <a:solidFill>
                <a:srgbClr val="FF3300"/>
              </a:solidFill>
              <a:ln w="9525">
                <a:noFill/>
                <a:round/>
                <a:headEnd/>
                <a:tailEnd/>
              </a:ln>
            </p:spPr>
            <p:txBody>
              <a:bodyPr wrap="none" anchor="ctr"/>
              <a:lstStyle/>
              <a:p>
                <a:endParaRPr lang="zh-CN" altLang="en-US">
                  <a:ea typeface="黑体" pitchFamily="49" charset="-122"/>
                </a:endParaRPr>
              </a:p>
            </p:txBody>
          </p:sp>
          <p:sp>
            <p:nvSpPr>
              <p:cNvPr id="28696" name="Freeform 18"/>
              <p:cNvSpPr>
                <a:spLocks/>
              </p:cNvSpPr>
              <p:nvPr/>
            </p:nvSpPr>
            <p:spPr bwMode="auto">
              <a:xfrm rot="-926608">
                <a:off x="4662" y="988"/>
                <a:ext cx="672" cy="960"/>
              </a:xfrm>
              <a:custGeom>
                <a:avLst/>
                <a:gdLst>
                  <a:gd name="T0" fmla="*/ 672 w 672"/>
                  <a:gd name="T1" fmla="*/ 0 h 960"/>
                  <a:gd name="T2" fmla="*/ 384 w 672"/>
                  <a:gd name="T3" fmla="*/ 192 h 960"/>
                  <a:gd name="T4" fmla="*/ 336 w 672"/>
                  <a:gd name="T5" fmla="*/ 768 h 960"/>
                  <a:gd name="T6" fmla="*/ 0 w 672"/>
                  <a:gd name="T7" fmla="*/ 960 h 960"/>
                  <a:gd name="T8" fmla="*/ 0 60000 65536"/>
                  <a:gd name="T9" fmla="*/ 0 60000 65536"/>
                  <a:gd name="T10" fmla="*/ 0 60000 65536"/>
                  <a:gd name="T11" fmla="*/ 0 60000 65536"/>
                  <a:gd name="T12" fmla="*/ 0 w 672"/>
                  <a:gd name="T13" fmla="*/ 0 h 960"/>
                  <a:gd name="T14" fmla="*/ 672 w 672"/>
                  <a:gd name="T15" fmla="*/ 960 h 960"/>
                </a:gdLst>
                <a:ahLst/>
                <a:cxnLst>
                  <a:cxn ang="T8">
                    <a:pos x="T0" y="T1"/>
                  </a:cxn>
                  <a:cxn ang="T9">
                    <a:pos x="T2" y="T3"/>
                  </a:cxn>
                  <a:cxn ang="T10">
                    <a:pos x="T4" y="T5"/>
                  </a:cxn>
                  <a:cxn ang="T11">
                    <a:pos x="T6" y="T7"/>
                  </a:cxn>
                </a:cxnLst>
                <a:rect l="T12" t="T13" r="T14" b="T15"/>
                <a:pathLst>
                  <a:path w="672" h="960">
                    <a:moveTo>
                      <a:pt x="672" y="0"/>
                    </a:moveTo>
                    <a:cubicBezTo>
                      <a:pt x="556" y="32"/>
                      <a:pt x="440" y="64"/>
                      <a:pt x="384" y="192"/>
                    </a:cubicBezTo>
                    <a:cubicBezTo>
                      <a:pt x="328" y="320"/>
                      <a:pt x="400" y="640"/>
                      <a:pt x="336" y="768"/>
                    </a:cubicBezTo>
                    <a:cubicBezTo>
                      <a:pt x="272" y="896"/>
                      <a:pt x="56" y="928"/>
                      <a:pt x="0" y="960"/>
                    </a:cubicBezTo>
                  </a:path>
                </a:pathLst>
              </a:custGeom>
              <a:noFill/>
              <a:ln w="28575">
                <a:solidFill>
                  <a:srgbClr val="FF00FF"/>
                </a:solidFill>
                <a:round/>
                <a:headEnd type="stealth" w="lg" len="lg"/>
                <a:tailEnd type="none" w="lg" len="lg"/>
              </a:ln>
            </p:spPr>
            <p:txBody>
              <a:bodyPr/>
              <a:lstStyle/>
              <a:p>
                <a:endParaRPr lang="zh-CN" altLang="en-US">
                  <a:ea typeface="黑体" pitchFamily="49" charset="-122"/>
                </a:endParaRPr>
              </a:p>
            </p:txBody>
          </p:sp>
          <p:graphicFrame>
            <p:nvGraphicFramePr>
              <p:cNvPr id="28678" name="Object 19"/>
              <p:cNvGraphicFramePr>
                <a:graphicFrameLocks noChangeAspect="1"/>
              </p:cNvGraphicFramePr>
              <p:nvPr/>
            </p:nvGraphicFramePr>
            <p:xfrm>
              <a:off x="4128" y="1248"/>
              <a:ext cx="116" cy="163"/>
            </p:xfrm>
            <a:graphic>
              <a:graphicData uri="http://schemas.openxmlformats.org/presentationml/2006/ole">
                <p:oleObj spid="_x0000_s28678" name="Equation" r:id="rId8" imgW="126720" imgH="164880" progId="Equation.DSMT4">
                  <p:embed/>
                </p:oleObj>
              </a:graphicData>
            </a:graphic>
          </p:graphicFrame>
          <p:graphicFrame>
            <p:nvGraphicFramePr>
              <p:cNvPr id="28679" name="Object 20"/>
              <p:cNvGraphicFramePr>
                <a:graphicFrameLocks noChangeAspect="1"/>
              </p:cNvGraphicFramePr>
              <p:nvPr/>
            </p:nvGraphicFramePr>
            <p:xfrm>
              <a:off x="4712" y="2026"/>
              <a:ext cx="139" cy="163"/>
            </p:xfrm>
            <a:graphic>
              <a:graphicData uri="http://schemas.openxmlformats.org/presentationml/2006/ole">
                <p:oleObj spid="_x0000_s28679" name="Equation" r:id="rId9" imgW="152280" imgH="164880" progId="Equation.DSMT4">
                  <p:embed/>
                </p:oleObj>
              </a:graphicData>
            </a:graphic>
          </p:graphicFrame>
          <p:graphicFrame>
            <p:nvGraphicFramePr>
              <p:cNvPr id="28680" name="Object 21"/>
              <p:cNvGraphicFramePr>
                <a:graphicFrameLocks noChangeAspect="1"/>
              </p:cNvGraphicFramePr>
              <p:nvPr/>
            </p:nvGraphicFramePr>
            <p:xfrm>
              <a:off x="5202" y="826"/>
              <a:ext cx="139" cy="151"/>
            </p:xfrm>
            <a:graphic>
              <a:graphicData uri="http://schemas.openxmlformats.org/presentationml/2006/ole">
                <p:oleObj spid="_x0000_s28680" name="Equation" r:id="rId10" imgW="152280" imgH="152280" progId="Equation.DSMT4">
                  <p:embed/>
                </p:oleObj>
              </a:graphicData>
            </a:graphic>
          </p:graphicFrame>
          <p:graphicFrame>
            <p:nvGraphicFramePr>
              <p:cNvPr id="28681" name="Object 22"/>
              <p:cNvGraphicFramePr>
                <a:graphicFrameLocks noChangeAspect="1"/>
              </p:cNvGraphicFramePr>
              <p:nvPr/>
            </p:nvGraphicFramePr>
            <p:xfrm>
              <a:off x="4320" y="1728"/>
              <a:ext cx="185" cy="226"/>
            </p:xfrm>
            <a:graphic>
              <a:graphicData uri="http://schemas.openxmlformats.org/presentationml/2006/ole">
                <p:oleObj spid="_x0000_s28681" name="Equation" r:id="rId11" imgW="203040" imgH="228600" progId="Equation.DSMT4">
                  <p:embed/>
                </p:oleObj>
              </a:graphicData>
            </a:graphic>
          </p:graphicFrame>
          <p:graphicFrame>
            <p:nvGraphicFramePr>
              <p:cNvPr id="28682" name="Object 23"/>
              <p:cNvGraphicFramePr>
                <a:graphicFrameLocks noChangeAspect="1"/>
              </p:cNvGraphicFramePr>
              <p:nvPr/>
            </p:nvGraphicFramePr>
            <p:xfrm>
              <a:off x="4512" y="1008"/>
              <a:ext cx="185" cy="226"/>
            </p:xfrm>
            <a:graphic>
              <a:graphicData uri="http://schemas.openxmlformats.org/presentationml/2006/ole">
                <p:oleObj spid="_x0000_s28682" name="Equation" r:id="rId12" imgW="203040" imgH="228600" progId="Equation.DSMT4">
                  <p:embed/>
                </p:oleObj>
              </a:graphicData>
            </a:graphic>
          </p:graphicFrame>
        </p:grpSp>
        <p:graphicFrame>
          <p:nvGraphicFramePr>
            <p:cNvPr id="28677" name="Object 24"/>
            <p:cNvGraphicFramePr>
              <a:graphicFrameLocks noChangeAspect="1"/>
            </p:cNvGraphicFramePr>
            <p:nvPr/>
          </p:nvGraphicFramePr>
          <p:xfrm>
            <a:off x="4800" y="2352"/>
            <a:ext cx="93" cy="176"/>
          </p:xfrm>
          <a:graphic>
            <a:graphicData uri="http://schemas.openxmlformats.org/presentationml/2006/ole">
              <p:oleObj spid="_x0000_s28677" name="Equation" r:id="rId13" imgW="101520" imgH="177480" progId="Equation.DSMT4">
                <p:embed/>
              </p:oleObj>
            </a:graphicData>
          </a:graphic>
        </p:graphicFrame>
      </p:grpSp>
      <p:sp>
        <p:nvSpPr>
          <p:cNvPr id="366617" name="Freeform 25"/>
          <p:cNvSpPr>
            <a:spLocks/>
          </p:cNvSpPr>
          <p:nvPr/>
        </p:nvSpPr>
        <p:spPr bwMode="auto">
          <a:xfrm>
            <a:off x="1789113" y="4437063"/>
            <a:ext cx="2679700" cy="619125"/>
          </a:xfrm>
          <a:custGeom>
            <a:avLst/>
            <a:gdLst>
              <a:gd name="T0" fmla="*/ 0 w 1692"/>
              <a:gd name="T1" fmla="*/ 0 h 384"/>
              <a:gd name="T2" fmla="*/ 0 w 1692"/>
              <a:gd name="T3" fmla="*/ 2147483647 h 384"/>
              <a:gd name="T4" fmla="*/ 2147483647 w 1692"/>
              <a:gd name="T5" fmla="*/ 2147483647 h 384"/>
              <a:gd name="T6" fmla="*/ 0 60000 65536"/>
              <a:gd name="T7" fmla="*/ 0 60000 65536"/>
              <a:gd name="T8" fmla="*/ 0 60000 65536"/>
              <a:gd name="T9" fmla="*/ 0 w 1692"/>
              <a:gd name="T10" fmla="*/ 0 h 384"/>
              <a:gd name="T11" fmla="*/ 1692 w 1692"/>
              <a:gd name="T12" fmla="*/ 384 h 384"/>
            </a:gdLst>
            <a:ahLst/>
            <a:cxnLst>
              <a:cxn ang="T6">
                <a:pos x="T0" y="T1"/>
              </a:cxn>
              <a:cxn ang="T7">
                <a:pos x="T2" y="T3"/>
              </a:cxn>
              <a:cxn ang="T8">
                <a:pos x="T4" y="T5"/>
              </a:cxn>
            </a:cxnLst>
            <a:rect l="T9" t="T10" r="T11" b="T12"/>
            <a:pathLst>
              <a:path w="1692" h="384">
                <a:moveTo>
                  <a:pt x="0" y="0"/>
                </a:moveTo>
                <a:lnTo>
                  <a:pt x="0" y="384"/>
                </a:lnTo>
                <a:lnTo>
                  <a:pt x="1692" y="384"/>
                </a:lnTo>
              </a:path>
            </a:pathLst>
          </a:custGeom>
          <a:noFill/>
          <a:ln w="9525">
            <a:solidFill>
              <a:srgbClr val="FF3300"/>
            </a:solidFill>
            <a:prstDash val="dash"/>
            <a:round/>
            <a:headEnd/>
            <a:tailEnd type="stealth" w="sm" len="lg"/>
          </a:ln>
        </p:spPr>
        <p:txBody>
          <a:bodyPr/>
          <a:lstStyle/>
          <a:p>
            <a:endParaRPr lang="zh-CN" altLang="en-US">
              <a:ea typeface="黑体" pitchFamily="49" charset="-122"/>
            </a:endParaRPr>
          </a:p>
        </p:txBody>
      </p:sp>
      <p:sp>
        <p:nvSpPr>
          <p:cNvPr id="366618" name="Text Box 26"/>
          <p:cNvSpPr txBox="1">
            <a:spLocks noChangeArrowheads="1"/>
          </p:cNvSpPr>
          <p:nvPr/>
        </p:nvSpPr>
        <p:spPr bwMode="auto">
          <a:xfrm>
            <a:off x="2320925" y="4629150"/>
            <a:ext cx="2509838" cy="427038"/>
          </a:xfrm>
          <a:prstGeom prst="rect">
            <a:avLst/>
          </a:prstGeom>
          <a:noFill/>
          <a:ln w="9525">
            <a:noFill/>
            <a:miter lim="800000"/>
            <a:headEnd/>
            <a:tailEnd/>
          </a:ln>
        </p:spPr>
        <p:txBody>
          <a:bodyPr>
            <a:spAutoFit/>
          </a:bodyPr>
          <a:lstStyle/>
          <a:p>
            <a:pPr>
              <a:lnSpc>
                <a:spcPct val="110000"/>
              </a:lnSpc>
              <a:spcBef>
                <a:spcPct val="50000"/>
              </a:spcBef>
              <a:buFont typeface="Wingdings" pitchFamily="2" charset="2"/>
              <a:buNone/>
            </a:pPr>
            <a:r>
              <a:rPr kumimoji="1" lang="zh-CN" altLang="en-US" sz="2000" b="1">
                <a:solidFill>
                  <a:srgbClr val="000099"/>
                </a:solidFill>
                <a:latin typeface="幼圆" pitchFamily="49" charset="-122"/>
                <a:ea typeface="幼圆" pitchFamily="49" charset="-122"/>
              </a:rPr>
              <a:t>斯托克斯公式</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66601"/>
                                        </p:tgtEl>
                                        <p:attrNameLst>
                                          <p:attrName>style.visibility</p:attrName>
                                        </p:attrNameLst>
                                      </p:cBhvr>
                                      <p:to>
                                        <p:strVal val="visible"/>
                                      </p:to>
                                    </p:set>
                                    <p:animEffect transition="in" filter="blinds(horizontal)">
                                      <p:cBhvr>
                                        <p:cTn id="7" dur="500"/>
                                        <p:tgtEl>
                                          <p:spTgt spid="36660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8684"/>
                                        </p:tgtEl>
                                        <p:attrNameLst>
                                          <p:attrName>style.visibility</p:attrName>
                                        </p:attrNameLst>
                                      </p:cBhvr>
                                      <p:to>
                                        <p:strVal val="visible"/>
                                      </p:to>
                                    </p:set>
                                    <p:animEffect transition="in" filter="blinds(horizontal)">
                                      <p:cBhvr>
                                        <p:cTn id="12" dur="500"/>
                                        <p:tgtEl>
                                          <p:spTgt spid="28684"/>
                                        </p:tgtEl>
                                      </p:cBhvr>
                                    </p:animEffect>
                                  </p:childTnLst>
                                </p:cTn>
                              </p:par>
                              <p:par>
                                <p:cTn id="13" presetID="3" presetClass="entr" presetSubtype="10" fill="hold" nodeType="withEffect">
                                  <p:stCondLst>
                                    <p:cond delay="0"/>
                                  </p:stCondLst>
                                  <p:childTnLst>
                                    <p:set>
                                      <p:cBhvr>
                                        <p:cTn id="14" dur="1" fill="hold">
                                          <p:stCondLst>
                                            <p:cond delay="0"/>
                                          </p:stCondLst>
                                        </p:cTn>
                                        <p:tgtEl>
                                          <p:spTgt spid="366603"/>
                                        </p:tgtEl>
                                        <p:attrNameLst>
                                          <p:attrName>style.visibility</p:attrName>
                                        </p:attrNameLst>
                                      </p:cBhvr>
                                      <p:to>
                                        <p:strVal val="visible"/>
                                      </p:to>
                                    </p:set>
                                    <p:animEffect transition="in" filter="blinds(horizontal)">
                                      <p:cBhvr>
                                        <p:cTn id="15" dur="500"/>
                                        <p:tgtEl>
                                          <p:spTgt spid="366603"/>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blinds(horizontal)">
                                      <p:cBhvr>
                                        <p:cTn id="20" dur="500"/>
                                        <p:tgtEl>
                                          <p:spTgt spid="2"/>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28683"/>
                                        </p:tgtEl>
                                        <p:attrNameLst>
                                          <p:attrName>style.visibility</p:attrName>
                                        </p:attrNameLst>
                                      </p:cBhvr>
                                      <p:to>
                                        <p:strVal val="visible"/>
                                      </p:to>
                                    </p:set>
                                    <p:animEffect transition="in" filter="blinds(horizontal)">
                                      <p:cBhvr>
                                        <p:cTn id="25" dur="500"/>
                                        <p:tgtEl>
                                          <p:spTgt spid="28683"/>
                                        </p:tgtEl>
                                      </p:cBhvr>
                                    </p:animEffect>
                                  </p:childTnLst>
                                </p:cTn>
                              </p:par>
                              <p:par>
                                <p:cTn id="26" presetID="3" presetClass="entr" presetSubtype="10" fill="hold" nodeType="withEffect">
                                  <p:stCondLst>
                                    <p:cond delay="0"/>
                                  </p:stCondLst>
                                  <p:childTnLst>
                                    <p:set>
                                      <p:cBhvr>
                                        <p:cTn id="27" dur="1" fill="hold">
                                          <p:stCondLst>
                                            <p:cond delay="0"/>
                                          </p:stCondLst>
                                        </p:cTn>
                                        <p:tgtEl>
                                          <p:spTgt spid="366600"/>
                                        </p:tgtEl>
                                        <p:attrNameLst>
                                          <p:attrName>style.visibility</p:attrName>
                                        </p:attrNameLst>
                                      </p:cBhvr>
                                      <p:to>
                                        <p:strVal val="visible"/>
                                      </p:to>
                                    </p:set>
                                    <p:animEffect transition="in" filter="blinds(horizontal)">
                                      <p:cBhvr>
                                        <p:cTn id="28" dur="500"/>
                                        <p:tgtEl>
                                          <p:spTgt spid="366600"/>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366617"/>
                                        </p:tgtEl>
                                        <p:attrNameLst>
                                          <p:attrName>style.visibility</p:attrName>
                                        </p:attrNameLst>
                                      </p:cBhvr>
                                      <p:to>
                                        <p:strVal val="visible"/>
                                      </p:to>
                                    </p:set>
                                    <p:animEffect transition="in" filter="blinds(horizontal)">
                                      <p:cBhvr>
                                        <p:cTn id="31" dur="500"/>
                                        <p:tgtEl>
                                          <p:spTgt spid="366617"/>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366618"/>
                                        </p:tgtEl>
                                        <p:attrNameLst>
                                          <p:attrName>style.visibility</p:attrName>
                                        </p:attrNameLst>
                                      </p:cBhvr>
                                      <p:to>
                                        <p:strVal val="visible"/>
                                      </p:to>
                                    </p:set>
                                    <p:animEffect transition="in" filter="blinds(horizontal)">
                                      <p:cBhvr>
                                        <p:cTn id="34" dur="500"/>
                                        <p:tgtEl>
                                          <p:spTgt spid="366618"/>
                                        </p:tgtEl>
                                      </p:cBhvr>
                                    </p:animEffect>
                                  </p:childTnLst>
                                </p:cTn>
                              </p:par>
                            </p:childTnLst>
                          </p:cTn>
                        </p:par>
                      </p:childTnLst>
                    </p:cTn>
                  </p:par>
                  <p:par>
                    <p:cTn id="35" fill="hold">
                      <p:stCondLst>
                        <p:cond delay="indefinite"/>
                      </p:stCondLst>
                      <p:childTnLst>
                        <p:par>
                          <p:cTn id="36" fill="hold">
                            <p:stCondLst>
                              <p:cond delay="0"/>
                            </p:stCondLst>
                            <p:childTnLst>
                              <p:par>
                                <p:cTn id="37" presetID="3" presetClass="entr" presetSubtype="10" fill="hold" grpId="0" nodeType="clickEffect">
                                  <p:stCondLst>
                                    <p:cond delay="0"/>
                                  </p:stCondLst>
                                  <p:childTnLst>
                                    <p:set>
                                      <p:cBhvr>
                                        <p:cTn id="38" dur="1" fill="hold">
                                          <p:stCondLst>
                                            <p:cond delay="0"/>
                                          </p:stCondLst>
                                        </p:cTn>
                                        <p:tgtEl>
                                          <p:spTgt spid="366602"/>
                                        </p:tgtEl>
                                        <p:attrNameLst>
                                          <p:attrName>style.visibility</p:attrName>
                                        </p:attrNameLst>
                                      </p:cBhvr>
                                      <p:to>
                                        <p:strVal val="visible"/>
                                      </p:to>
                                    </p:set>
                                    <p:animEffect transition="in" filter="blinds(horizontal)">
                                      <p:cBhvr>
                                        <p:cTn id="39" dur="500"/>
                                        <p:tgtEl>
                                          <p:spTgt spid="3666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6601" grpId="0"/>
      <p:bldP spid="366602" grpId="0"/>
      <p:bldP spid="366617" grpId="0" animBg="1"/>
      <p:bldP spid="366618"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7618" name="Text Box 2"/>
          <p:cNvSpPr txBox="1">
            <a:spLocks noChangeArrowheads="1"/>
          </p:cNvSpPr>
          <p:nvPr/>
        </p:nvSpPr>
        <p:spPr bwMode="auto">
          <a:xfrm>
            <a:off x="360363" y="525463"/>
            <a:ext cx="8458200" cy="568325"/>
          </a:xfrm>
          <a:prstGeom prst="rect">
            <a:avLst/>
          </a:prstGeom>
          <a:noFill/>
          <a:ln w="9525">
            <a:noFill/>
            <a:miter lim="800000"/>
            <a:headEnd/>
            <a:tailEnd/>
          </a:ln>
        </p:spPr>
        <p:txBody>
          <a:bodyPr>
            <a:spAutoFit/>
          </a:bodyPr>
          <a:lstStyle/>
          <a:p>
            <a:pPr algn="just">
              <a:lnSpc>
                <a:spcPct val="110000"/>
              </a:lnSpc>
              <a:spcBef>
                <a:spcPct val="50000"/>
              </a:spcBef>
            </a:pPr>
            <a:r>
              <a:rPr kumimoji="1" lang="zh-CN" altLang="en-US" sz="2800" b="1" dirty="0">
                <a:solidFill>
                  <a:srgbClr val="002060"/>
                </a:solidFill>
                <a:latin typeface="黑体" pitchFamily="49" charset="-122"/>
                <a:ea typeface="黑体" pitchFamily="49" charset="-122"/>
              </a:rPr>
              <a:t>小结：静电场的特性</a:t>
            </a:r>
            <a:endParaRPr kumimoji="1" lang="zh-CN" altLang="en-US" sz="2800" b="1" dirty="0">
              <a:solidFill>
                <a:srgbClr val="002060"/>
              </a:solidFill>
              <a:latin typeface="幼圆" pitchFamily="49" charset="-122"/>
              <a:ea typeface="幼圆" pitchFamily="49" charset="-122"/>
            </a:endParaRPr>
          </a:p>
        </p:txBody>
      </p:sp>
      <p:pic>
        <p:nvPicPr>
          <p:cNvPr id="367619" name="Picture 3"/>
          <p:cNvPicPr>
            <a:picLocks noChangeAspect="1" noChangeArrowheads="1"/>
          </p:cNvPicPr>
          <p:nvPr/>
        </p:nvPicPr>
        <p:blipFill>
          <a:blip r:embed="rId3"/>
          <a:srcRect l="19547" t="18268" r="18425" b="18819"/>
          <a:stretch>
            <a:fillRect/>
          </a:stretch>
        </p:blipFill>
        <p:spPr bwMode="auto">
          <a:xfrm>
            <a:off x="2981325" y="2508250"/>
            <a:ext cx="2546350" cy="1939925"/>
          </a:xfrm>
          <a:prstGeom prst="rect">
            <a:avLst/>
          </a:prstGeom>
          <a:noFill/>
          <a:ln w="9525">
            <a:noFill/>
            <a:miter lim="800000"/>
            <a:headEnd/>
            <a:tailEnd/>
          </a:ln>
        </p:spPr>
      </p:pic>
      <p:sp>
        <p:nvSpPr>
          <p:cNvPr id="367620" name="Rectangle 4"/>
          <p:cNvSpPr>
            <a:spLocks noChangeArrowheads="1"/>
          </p:cNvSpPr>
          <p:nvPr/>
        </p:nvSpPr>
        <p:spPr bwMode="auto">
          <a:xfrm>
            <a:off x="576263" y="1125538"/>
            <a:ext cx="7451725" cy="1262062"/>
          </a:xfrm>
          <a:prstGeom prst="rect">
            <a:avLst/>
          </a:prstGeom>
          <a:noFill/>
          <a:ln w="9525">
            <a:noFill/>
            <a:miter lim="800000"/>
            <a:headEnd/>
            <a:tailEnd/>
          </a:ln>
        </p:spPr>
        <p:txBody>
          <a:bodyPr>
            <a:spAutoFit/>
          </a:bodyPr>
          <a:lstStyle/>
          <a:p>
            <a:pPr>
              <a:lnSpc>
                <a:spcPct val="110000"/>
              </a:lnSpc>
              <a:spcBef>
                <a:spcPct val="25000"/>
              </a:spcBef>
              <a:buFontTx/>
              <a:buBlip>
                <a:blip r:embed="rId4"/>
              </a:buBlip>
            </a:pPr>
            <a:r>
              <a:rPr kumimoji="1" lang="en-US" altLang="zh-CN" sz="2000" b="1" dirty="0">
                <a:solidFill>
                  <a:srgbClr val="000099"/>
                </a:solidFill>
                <a:latin typeface="幼圆" pitchFamily="49" charset="-122"/>
                <a:ea typeface="幼圆" pitchFamily="49" charset="-122"/>
              </a:rPr>
              <a:t> </a:t>
            </a:r>
            <a:r>
              <a:rPr kumimoji="1" lang="zh-CN" altLang="en-US" sz="2000" b="1" dirty="0">
                <a:solidFill>
                  <a:srgbClr val="000099"/>
                </a:solidFill>
                <a:latin typeface="幼圆" pitchFamily="49" charset="-122"/>
                <a:ea typeface="幼圆" pitchFamily="49" charset="-122"/>
              </a:rPr>
              <a:t>有源场：电场线由电荷发出，电荷是静电场的源。</a:t>
            </a:r>
          </a:p>
          <a:p>
            <a:pPr>
              <a:lnSpc>
                <a:spcPct val="110000"/>
              </a:lnSpc>
              <a:spcBef>
                <a:spcPct val="25000"/>
              </a:spcBef>
              <a:buFontTx/>
              <a:buBlip>
                <a:blip r:embed="rId4"/>
              </a:buBlip>
            </a:pPr>
            <a:r>
              <a:rPr kumimoji="1" lang="zh-CN" altLang="en-US" sz="2000" b="1" dirty="0">
                <a:solidFill>
                  <a:srgbClr val="000099"/>
                </a:solidFill>
                <a:latin typeface="幼圆" pitchFamily="49" charset="-122"/>
                <a:ea typeface="幼圆" pitchFamily="49" charset="-122"/>
              </a:rPr>
              <a:t> 无旋场：电场线不构成闭合回路。</a:t>
            </a:r>
          </a:p>
          <a:p>
            <a:pPr>
              <a:lnSpc>
                <a:spcPct val="110000"/>
              </a:lnSpc>
              <a:spcBef>
                <a:spcPct val="25000"/>
              </a:spcBef>
              <a:buFontTx/>
              <a:buBlip>
                <a:blip r:embed="rId4"/>
              </a:buBlip>
            </a:pPr>
            <a:r>
              <a:rPr kumimoji="1" lang="zh-CN" altLang="en-US" sz="2000" b="1" dirty="0">
                <a:solidFill>
                  <a:srgbClr val="000099"/>
                </a:solidFill>
                <a:latin typeface="幼圆" pitchFamily="49" charset="-122"/>
                <a:ea typeface="幼圆" pitchFamily="49" charset="-122"/>
              </a:rPr>
              <a:t> </a:t>
            </a:r>
            <a:r>
              <a:rPr kumimoji="1" lang="zh-CN" altLang="en-US" sz="2000" b="1" dirty="0" smtClean="0">
                <a:solidFill>
                  <a:srgbClr val="000099"/>
                </a:solidFill>
                <a:latin typeface="幼圆" pitchFamily="49" charset="-122"/>
                <a:ea typeface="幼圆" pitchFamily="49" charset="-122"/>
              </a:rPr>
              <a:t>有源</a:t>
            </a:r>
            <a:r>
              <a:rPr kumimoji="1" lang="en-US" altLang="zh-CN" sz="2000" b="1" dirty="0" smtClean="0">
                <a:solidFill>
                  <a:srgbClr val="000099"/>
                </a:solidFill>
                <a:latin typeface="幼圆" pitchFamily="49" charset="-122"/>
                <a:ea typeface="幼圆" pitchFamily="49" charset="-122"/>
              </a:rPr>
              <a:t>(</a:t>
            </a:r>
            <a:r>
              <a:rPr kumimoji="1" lang="zh-CN" altLang="en-US" sz="2000" b="1" dirty="0" smtClean="0">
                <a:solidFill>
                  <a:srgbClr val="000099"/>
                </a:solidFill>
                <a:latin typeface="幼圆" pitchFamily="49" charset="-122"/>
                <a:ea typeface="幼圆" pitchFamily="49" charset="-122"/>
              </a:rPr>
              <a:t>散</a:t>
            </a:r>
            <a:r>
              <a:rPr kumimoji="1" lang="en-US" altLang="zh-CN" sz="2000" b="1" dirty="0" smtClean="0">
                <a:solidFill>
                  <a:srgbClr val="000099"/>
                </a:solidFill>
                <a:latin typeface="幼圆" pitchFamily="49" charset="-122"/>
                <a:ea typeface="幼圆" pitchFamily="49" charset="-122"/>
              </a:rPr>
              <a:t>)</a:t>
            </a:r>
            <a:r>
              <a:rPr kumimoji="1" lang="zh-CN" altLang="en-US" sz="2000" b="1" dirty="0" smtClean="0">
                <a:solidFill>
                  <a:srgbClr val="000099"/>
                </a:solidFill>
                <a:latin typeface="幼圆" pitchFamily="49" charset="-122"/>
                <a:ea typeface="幼圆" pitchFamily="49" charset="-122"/>
              </a:rPr>
              <a:t>无</a:t>
            </a:r>
            <a:r>
              <a:rPr kumimoji="1" lang="zh-CN" altLang="en-US" sz="2000" b="1" dirty="0">
                <a:solidFill>
                  <a:srgbClr val="000099"/>
                </a:solidFill>
                <a:latin typeface="幼圆" pitchFamily="49" charset="-122"/>
                <a:ea typeface="幼圆" pitchFamily="49" charset="-122"/>
              </a:rPr>
              <a:t>旋的静电场矢量线呈现扩散状的分布形式</a:t>
            </a:r>
          </a:p>
        </p:txBody>
      </p:sp>
      <p:sp>
        <p:nvSpPr>
          <p:cNvPr id="367621" name="Text Box 5"/>
          <p:cNvSpPr txBox="1">
            <a:spLocks noChangeArrowheads="1"/>
          </p:cNvSpPr>
          <p:nvPr/>
        </p:nvSpPr>
        <p:spPr bwMode="auto">
          <a:xfrm>
            <a:off x="725488" y="4697413"/>
            <a:ext cx="4876800" cy="430212"/>
          </a:xfrm>
          <a:prstGeom prst="rect">
            <a:avLst/>
          </a:prstGeom>
          <a:noFill/>
          <a:ln w="9525">
            <a:noFill/>
            <a:miter lim="800000"/>
            <a:headEnd/>
            <a:tailEnd/>
          </a:ln>
        </p:spPr>
        <p:txBody>
          <a:bodyPr>
            <a:spAutoFit/>
          </a:bodyPr>
          <a:lstStyle/>
          <a:p>
            <a:pPr>
              <a:lnSpc>
                <a:spcPct val="110000"/>
              </a:lnSpc>
              <a:spcBef>
                <a:spcPct val="50000"/>
              </a:spcBef>
              <a:buFont typeface="Wingdings" pitchFamily="2" charset="2"/>
              <a:buBlip>
                <a:blip r:embed="rId4"/>
              </a:buBlip>
            </a:pPr>
            <a:r>
              <a:rPr kumimoji="1" lang="en-US" altLang="zh-CN" sz="2000" b="1">
                <a:solidFill>
                  <a:srgbClr val="333399"/>
                </a:solidFill>
                <a:latin typeface="幼圆" pitchFamily="49" charset="-122"/>
                <a:ea typeface="幼圆" pitchFamily="49" charset="-122"/>
              </a:rPr>
              <a:t> </a:t>
            </a:r>
            <a:r>
              <a:rPr kumimoji="1" lang="zh-CN" altLang="en-US" sz="2000" b="1">
                <a:solidFill>
                  <a:srgbClr val="333399"/>
                </a:solidFill>
                <a:latin typeface="幼圆" pitchFamily="49" charset="-122"/>
                <a:ea typeface="幼圆" pitchFamily="49" charset="-122"/>
              </a:rPr>
              <a:t>对静电场，恒有：</a:t>
            </a:r>
          </a:p>
        </p:txBody>
      </p:sp>
      <p:graphicFrame>
        <p:nvGraphicFramePr>
          <p:cNvPr id="367622" name="Object 6"/>
          <p:cNvGraphicFramePr>
            <a:graphicFrameLocks noChangeAspect="1"/>
          </p:cNvGraphicFramePr>
          <p:nvPr/>
        </p:nvGraphicFramePr>
        <p:xfrm>
          <a:off x="3330575" y="4667250"/>
          <a:ext cx="1731963" cy="503238"/>
        </p:xfrm>
        <a:graphic>
          <a:graphicData uri="http://schemas.openxmlformats.org/presentationml/2006/ole">
            <p:oleObj spid="_x0000_s29698" name="Equation" r:id="rId5" imgW="787320" imgH="228600" progId="Equation.DSMT4">
              <p:embed/>
            </p:oleObj>
          </a:graphicData>
        </a:graphic>
      </p:graphicFrame>
      <p:graphicFrame>
        <p:nvGraphicFramePr>
          <p:cNvPr id="367623" name="Object 7"/>
          <p:cNvGraphicFramePr>
            <a:graphicFrameLocks noChangeAspect="1"/>
          </p:cNvGraphicFramePr>
          <p:nvPr/>
        </p:nvGraphicFramePr>
        <p:xfrm>
          <a:off x="1520825" y="5300663"/>
          <a:ext cx="2149475" cy="446087"/>
        </p:xfrm>
        <a:graphic>
          <a:graphicData uri="http://schemas.openxmlformats.org/presentationml/2006/ole">
            <p:oleObj spid="_x0000_s29699" name="Equation" r:id="rId6" imgW="977760" imgH="203040" progId="Equation.DSMT4">
              <p:embed/>
            </p:oleObj>
          </a:graphicData>
        </a:graphic>
      </p:graphicFrame>
      <p:graphicFrame>
        <p:nvGraphicFramePr>
          <p:cNvPr id="367624" name="Object 8"/>
          <p:cNvGraphicFramePr>
            <a:graphicFrameLocks noChangeAspect="1"/>
          </p:cNvGraphicFramePr>
          <p:nvPr/>
        </p:nvGraphicFramePr>
        <p:xfrm>
          <a:off x="3827463" y="5281613"/>
          <a:ext cx="1785937" cy="501650"/>
        </p:xfrm>
        <a:graphic>
          <a:graphicData uri="http://schemas.openxmlformats.org/presentationml/2006/ole">
            <p:oleObj spid="_x0000_s29700" name="Equation" r:id="rId7" imgW="812520" imgH="228600" progId="Equation.DSMT4">
              <p:embed/>
            </p:oleObj>
          </a:graphicData>
        </a:graphic>
      </p:graphicFrame>
      <p:sp>
        <p:nvSpPr>
          <p:cNvPr id="367625" name="Text Box 9"/>
          <p:cNvSpPr txBox="1">
            <a:spLocks noChangeArrowheads="1"/>
          </p:cNvSpPr>
          <p:nvPr/>
        </p:nvSpPr>
        <p:spPr bwMode="auto">
          <a:xfrm>
            <a:off x="6665913" y="5335588"/>
            <a:ext cx="2286000" cy="431800"/>
          </a:xfrm>
          <a:prstGeom prst="rect">
            <a:avLst/>
          </a:prstGeom>
          <a:noFill/>
          <a:ln w="9525">
            <a:noFill/>
            <a:miter lim="800000"/>
            <a:headEnd/>
            <a:tailEnd/>
          </a:ln>
        </p:spPr>
        <p:txBody>
          <a:bodyPr>
            <a:spAutoFit/>
          </a:bodyPr>
          <a:lstStyle/>
          <a:p>
            <a:pPr>
              <a:lnSpc>
                <a:spcPct val="110000"/>
              </a:lnSpc>
              <a:spcBef>
                <a:spcPct val="50000"/>
              </a:spcBef>
              <a:buFont typeface="Wingdings" pitchFamily="2" charset="2"/>
              <a:buNone/>
            </a:pPr>
            <a:r>
              <a:rPr kumimoji="1" lang="zh-CN" altLang="en-US" sz="2000" b="1">
                <a:solidFill>
                  <a:srgbClr val="333399"/>
                </a:solidFill>
                <a:latin typeface="幼圆" pitchFamily="49" charset="-122"/>
                <a:ea typeface="幼圆" pitchFamily="49" charset="-122"/>
                <a:sym typeface="Symbol" pitchFamily="18" charset="2"/>
              </a:rPr>
              <a:t>为标量函数</a:t>
            </a:r>
            <a:endParaRPr kumimoji="1" lang="zh-CN" altLang="en-US" sz="2000" b="1">
              <a:solidFill>
                <a:srgbClr val="333399"/>
              </a:solidFill>
              <a:latin typeface="幼圆" pitchFamily="49" charset="-122"/>
              <a:ea typeface="幼圆" pitchFamily="49" charset="-122"/>
            </a:endParaRPr>
          </a:p>
        </p:txBody>
      </p:sp>
      <p:sp>
        <p:nvSpPr>
          <p:cNvPr id="367626" name="Text Box 10"/>
          <p:cNvSpPr txBox="1">
            <a:spLocks noChangeArrowheads="1"/>
          </p:cNvSpPr>
          <p:nvPr/>
        </p:nvSpPr>
        <p:spPr bwMode="auto">
          <a:xfrm>
            <a:off x="1365250" y="5826125"/>
            <a:ext cx="6550025" cy="430213"/>
          </a:xfrm>
          <a:prstGeom prst="rect">
            <a:avLst/>
          </a:prstGeom>
          <a:noFill/>
          <a:ln w="9525">
            <a:noFill/>
            <a:miter lim="800000"/>
            <a:headEnd/>
            <a:tailEnd/>
          </a:ln>
        </p:spPr>
        <p:txBody>
          <a:bodyPr>
            <a:spAutoFit/>
          </a:bodyPr>
          <a:lstStyle/>
          <a:p>
            <a:pPr>
              <a:lnSpc>
                <a:spcPct val="110000"/>
              </a:lnSpc>
              <a:spcBef>
                <a:spcPct val="50000"/>
              </a:spcBef>
              <a:buFont typeface="Wingdings" pitchFamily="2" charset="2"/>
              <a:buNone/>
            </a:pPr>
            <a:r>
              <a:rPr kumimoji="1" lang="zh-CN" altLang="en-US" sz="2000" b="1" dirty="0">
                <a:solidFill>
                  <a:srgbClr val="333399"/>
                </a:solidFill>
                <a:latin typeface="幼圆" pitchFamily="49" charset="-122"/>
                <a:ea typeface="幼圆" pitchFamily="49" charset="-122"/>
              </a:rPr>
              <a:t>静电场可以由一</a:t>
            </a:r>
            <a:r>
              <a:rPr kumimoji="1" lang="zh-CN" altLang="en-US" sz="2000" b="1" dirty="0">
                <a:solidFill>
                  <a:srgbClr val="FF0000"/>
                </a:solidFill>
                <a:latin typeface="幼圆" pitchFamily="49" charset="-122"/>
                <a:ea typeface="幼圆" pitchFamily="49" charset="-122"/>
              </a:rPr>
              <a:t>标量函数的梯度</a:t>
            </a:r>
            <a:r>
              <a:rPr kumimoji="1" lang="zh-CN" altLang="en-US" sz="2000" b="1" dirty="0">
                <a:solidFill>
                  <a:srgbClr val="333399"/>
                </a:solidFill>
                <a:latin typeface="幼圆" pitchFamily="49" charset="-122"/>
                <a:ea typeface="幼圆" pitchFamily="49" charset="-122"/>
              </a:rPr>
              <a:t>表示。</a:t>
            </a:r>
          </a:p>
        </p:txBody>
      </p:sp>
      <p:graphicFrame>
        <p:nvGraphicFramePr>
          <p:cNvPr id="29701" name="Object 11"/>
          <p:cNvGraphicFramePr>
            <a:graphicFrameLocks noChangeAspect="1"/>
          </p:cNvGraphicFramePr>
          <p:nvPr/>
        </p:nvGraphicFramePr>
        <p:xfrm>
          <a:off x="6407150" y="5384800"/>
          <a:ext cx="315913" cy="373063"/>
        </p:xfrm>
        <a:graphic>
          <a:graphicData uri="http://schemas.openxmlformats.org/presentationml/2006/ole">
            <p:oleObj spid="_x0000_s29701" name="Equation" r:id="rId8" imgW="139680" imgH="164880" progId="Equation.DSMT4">
              <p:embed/>
            </p:oleObj>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67618"/>
                                        </p:tgtEl>
                                        <p:attrNameLst>
                                          <p:attrName>style.visibility</p:attrName>
                                        </p:attrNameLst>
                                      </p:cBhvr>
                                      <p:to>
                                        <p:strVal val="visible"/>
                                      </p:to>
                                    </p:set>
                                    <p:animEffect transition="in" filter="fade">
                                      <p:cBhvr>
                                        <p:cTn id="7" dur="1000"/>
                                        <p:tgtEl>
                                          <p:spTgt spid="36761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67620">
                                            <p:txEl>
                                              <p:pRg st="0" end="0"/>
                                            </p:txEl>
                                          </p:spTgt>
                                        </p:tgtEl>
                                        <p:attrNameLst>
                                          <p:attrName>style.visibility</p:attrName>
                                        </p:attrNameLst>
                                      </p:cBhvr>
                                      <p:to>
                                        <p:strVal val="visible"/>
                                      </p:to>
                                    </p:set>
                                    <p:animEffect transition="in" filter="fade">
                                      <p:cBhvr>
                                        <p:cTn id="12" dur="1000"/>
                                        <p:tgtEl>
                                          <p:spTgt spid="367620">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67620">
                                            <p:txEl>
                                              <p:pRg st="1" end="1"/>
                                            </p:txEl>
                                          </p:spTgt>
                                        </p:tgtEl>
                                        <p:attrNameLst>
                                          <p:attrName>style.visibility</p:attrName>
                                        </p:attrNameLst>
                                      </p:cBhvr>
                                      <p:to>
                                        <p:strVal val="visible"/>
                                      </p:to>
                                    </p:set>
                                    <p:animEffect transition="in" filter="fade">
                                      <p:cBhvr>
                                        <p:cTn id="17" dur="1000"/>
                                        <p:tgtEl>
                                          <p:spTgt spid="367620">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67620">
                                            <p:txEl>
                                              <p:pRg st="2" end="2"/>
                                            </p:txEl>
                                          </p:spTgt>
                                        </p:tgtEl>
                                        <p:attrNameLst>
                                          <p:attrName>style.visibility</p:attrName>
                                        </p:attrNameLst>
                                      </p:cBhvr>
                                      <p:to>
                                        <p:strVal val="visible"/>
                                      </p:to>
                                    </p:set>
                                    <p:animEffect transition="in" filter="fade">
                                      <p:cBhvr>
                                        <p:cTn id="22" dur="1000"/>
                                        <p:tgtEl>
                                          <p:spTgt spid="367620">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67619"/>
                                        </p:tgtEl>
                                        <p:attrNameLst>
                                          <p:attrName>style.visibility</p:attrName>
                                        </p:attrNameLst>
                                      </p:cBhvr>
                                      <p:to>
                                        <p:strVal val="visible"/>
                                      </p:to>
                                    </p:set>
                                    <p:animEffect transition="in" filter="fade">
                                      <p:cBhvr>
                                        <p:cTn id="27" dur="1000"/>
                                        <p:tgtEl>
                                          <p:spTgt spid="367619"/>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67621"/>
                                        </p:tgtEl>
                                        <p:attrNameLst>
                                          <p:attrName>style.visibility</p:attrName>
                                        </p:attrNameLst>
                                      </p:cBhvr>
                                      <p:to>
                                        <p:strVal val="visible"/>
                                      </p:to>
                                    </p:set>
                                    <p:animEffect transition="in" filter="fade">
                                      <p:cBhvr>
                                        <p:cTn id="32" dur="1000"/>
                                        <p:tgtEl>
                                          <p:spTgt spid="367621"/>
                                        </p:tgtEl>
                                      </p:cBhvr>
                                    </p:animEffect>
                                  </p:childTnLst>
                                </p:cTn>
                              </p:par>
                              <p:par>
                                <p:cTn id="33" presetID="10" presetClass="entr" presetSubtype="0" fill="hold" nodeType="withEffect">
                                  <p:stCondLst>
                                    <p:cond delay="0"/>
                                  </p:stCondLst>
                                  <p:childTnLst>
                                    <p:set>
                                      <p:cBhvr>
                                        <p:cTn id="34" dur="1" fill="hold">
                                          <p:stCondLst>
                                            <p:cond delay="0"/>
                                          </p:stCondLst>
                                        </p:cTn>
                                        <p:tgtEl>
                                          <p:spTgt spid="367622"/>
                                        </p:tgtEl>
                                        <p:attrNameLst>
                                          <p:attrName>style.visibility</p:attrName>
                                        </p:attrNameLst>
                                      </p:cBhvr>
                                      <p:to>
                                        <p:strVal val="visible"/>
                                      </p:to>
                                    </p:set>
                                    <p:animEffect transition="in" filter="fade">
                                      <p:cBhvr>
                                        <p:cTn id="35" dur="1000"/>
                                        <p:tgtEl>
                                          <p:spTgt spid="367622"/>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367623"/>
                                        </p:tgtEl>
                                        <p:attrNameLst>
                                          <p:attrName>style.visibility</p:attrName>
                                        </p:attrNameLst>
                                      </p:cBhvr>
                                      <p:to>
                                        <p:strVal val="visible"/>
                                      </p:to>
                                    </p:set>
                                    <p:animEffect transition="in" filter="fade">
                                      <p:cBhvr>
                                        <p:cTn id="40" dur="1000"/>
                                        <p:tgtEl>
                                          <p:spTgt spid="367623"/>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nodeType="clickEffect">
                                  <p:stCondLst>
                                    <p:cond delay="0"/>
                                  </p:stCondLst>
                                  <p:childTnLst>
                                    <p:set>
                                      <p:cBhvr>
                                        <p:cTn id="44" dur="1" fill="hold">
                                          <p:stCondLst>
                                            <p:cond delay="0"/>
                                          </p:stCondLst>
                                        </p:cTn>
                                        <p:tgtEl>
                                          <p:spTgt spid="367624"/>
                                        </p:tgtEl>
                                        <p:attrNameLst>
                                          <p:attrName>style.visibility</p:attrName>
                                        </p:attrNameLst>
                                      </p:cBhvr>
                                      <p:to>
                                        <p:strVal val="visible"/>
                                      </p:to>
                                    </p:set>
                                    <p:animEffect transition="in" filter="blinds(horizontal)">
                                      <p:cBhvr>
                                        <p:cTn id="45" dur="500"/>
                                        <p:tgtEl>
                                          <p:spTgt spid="367624"/>
                                        </p:tgtEl>
                                      </p:cBhvr>
                                    </p:animEffect>
                                  </p:childTnLst>
                                </p:cTn>
                              </p:par>
                              <p:par>
                                <p:cTn id="46" presetID="3" presetClass="entr" presetSubtype="10" fill="hold" grpId="0" nodeType="withEffect">
                                  <p:stCondLst>
                                    <p:cond delay="0"/>
                                  </p:stCondLst>
                                  <p:childTnLst>
                                    <p:set>
                                      <p:cBhvr>
                                        <p:cTn id="47" dur="1" fill="hold">
                                          <p:stCondLst>
                                            <p:cond delay="0"/>
                                          </p:stCondLst>
                                        </p:cTn>
                                        <p:tgtEl>
                                          <p:spTgt spid="367625"/>
                                        </p:tgtEl>
                                        <p:attrNameLst>
                                          <p:attrName>style.visibility</p:attrName>
                                        </p:attrNameLst>
                                      </p:cBhvr>
                                      <p:to>
                                        <p:strVal val="visible"/>
                                      </p:to>
                                    </p:set>
                                    <p:animEffect transition="in" filter="blinds(horizontal)">
                                      <p:cBhvr>
                                        <p:cTn id="48" dur="500"/>
                                        <p:tgtEl>
                                          <p:spTgt spid="367625"/>
                                        </p:tgtEl>
                                      </p:cBhvr>
                                    </p:animEffect>
                                  </p:childTnLst>
                                </p:cTn>
                              </p:par>
                              <p:par>
                                <p:cTn id="49" presetID="3" presetClass="entr" presetSubtype="10" fill="hold" nodeType="withEffect">
                                  <p:stCondLst>
                                    <p:cond delay="0"/>
                                  </p:stCondLst>
                                  <p:childTnLst>
                                    <p:set>
                                      <p:cBhvr>
                                        <p:cTn id="50" dur="1" fill="hold">
                                          <p:stCondLst>
                                            <p:cond delay="0"/>
                                          </p:stCondLst>
                                        </p:cTn>
                                        <p:tgtEl>
                                          <p:spTgt spid="29701"/>
                                        </p:tgtEl>
                                        <p:attrNameLst>
                                          <p:attrName>style.visibility</p:attrName>
                                        </p:attrNameLst>
                                      </p:cBhvr>
                                      <p:to>
                                        <p:strVal val="visible"/>
                                      </p:to>
                                    </p:set>
                                    <p:animEffect transition="in" filter="blinds(horizontal)">
                                      <p:cBhvr>
                                        <p:cTn id="51" dur="500"/>
                                        <p:tgtEl>
                                          <p:spTgt spid="29701"/>
                                        </p:tgtEl>
                                      </p:cBhvr>
                                    </p:animEffect>
                                  </p:childTnLst>
                                </p:cTn>
                              </p:par>
                            </p:childTnLst>
                          </p:cTn>
                        </p:par>
                      </p:childTnLst>
                    </p:cTn>
                  </p:par>
                  <p:par>
                    <p:cTn id="52" fill="hold">
                      <p:stCondLst>
                        <p:cond delay="indefinite"/>
                      </p:stCondLst>
                      <p:childTnLst>
                        <p:par>
                          <p:cTn id="53" fill="hold">
                            <p:stCondLst>
                              <p:cond delay="0"/>
                            </p:stCondLst>
                            <p:childTnLst>
                              <p:par>
                                <p:cTn id="54" presetID="3" presetClass="entr" presetSubtype="10" fill="hold" grpId="0" nodeType="clickEffect">
                                  <p:stCondLst>
                                    <p:cond delay="0"/>
                                  </p:stCondLst>
                                  <p:childTnLst>
                                    <p:set>
                                      <p:cBhvr>
                                        <p:cTn id="55" dur="1" fill="hold">
                                          <p:stCondLst>
                                            <p:cond delay="0"/>
                                          </p:stCondLst>
                                        </p:cTn>
                                        <p:tgtEl>
                                          <p:spTgt spid="367626"/>
                                        </p:tgtEl>
                                        <p:attrNameLst>
                                          <p:attrName>style.visibility</p:attrName>
                                        </p:attrNameLst>
                                      </p:cBhvr>
                                      <p:to>
                                        <p:strVal val="visible"/>
                                      </p:to>
                                    </p:set>
                                    <p:animEffect transition="in" filter="blinds(horizontal)">
                                      <p:cBhvr>
                                        <p:cTn id="56" dur="500"/>
                                        <p:tgtEl>
                                          <p:spTgt spid="3676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7618" grpId="0"/>
      <p:bldP spid="367620" grpId="0" build="p"/>
      <p:bldP spid="367621" grpId="0"/>
      <p:bldP spid="367625" grpId="0"/>
      <p:bldP spid="367626"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42" name="Text Box 2"/>
          <p:cNvSpPr txBox="1">
            <a:spLocks noChangeArrowheads="1"/>
          </p:cNvSpPr>
          <p:nvPr/>
        </p:nvSpPr>
        <p:spPr bwMode="auto">
          <a:xfrm>
            <a:off x="431800" y="501650"/>
            <a:ext cx="4129088" cy="477838"/>
          </a:xfrm>
          <a:prstGeom prst="rect">
            <a:avLst/>
          </a:prstGeom>
          <a:solidFill>
            <a:schemeClr val="hlink"/>
          </a:solidFill>
          <a:ln w="9525">
            <a:solidFill>
              <a:schemeClr val="accent1"/>
            </a:solidFill>
            <a:miter lim="800000"/>
            <a:headEnd/>
            <a:tailEnd/>
          </a:ln>
        </p:spPr>
        <p:txBody>
          <a:bodyPr>
            <a:spAutoFit/>
          </a:bodyPr>
          <a:lstStyle/>
          <a:p>
            <a:pPr>
              <a:lnSpc>
                <a:spcPct val="110000"/>
              </a:lnSpc>
              <a:spcBef>
                <a:spcPct val="50000"/>
              </a:spcBef>
              <a:buFont typeface="Wingdings" pitchFamily="2" charset="2"/>
              <a:buNone/>
            </a:pPr>
            <a:r>
              <a:rPr kumimoji="1" lang="zh-CN" altLang="en-US" sz="2600" b="1">
                <a:solidFill>
                  <a:schemeClr val="tx1"/>
                </a:solidFill>
                <a:latin typeface="黑体" pitchFamily="49" charset="-122"/>
                <a:ea typeface="黑体" pitchFamily="49" charset="-122"/>
              </a:rPr>
              <a:t>利用高斯定理求解静电场</a:t>
            </a:r>
          </a:p>
        </p:txBody>
      </p:sp>
      <p:graphicFrame>
        <p:nvGraphicFramePr>
          <p:cNvPr id="368643" name="Object 3"/>
          <p:cNvGraphicFramePr>
            <a:graphicFrameLocks noChangeAspect="1"/>
          </p:cNvGraphicFramePr>
          <p:nvPr/>
        </p:nvGraphicFramePr>
        <p:xfrm>
          <a:off x="2001838" y="1165225"/>
          <a:ext cx="4519612" cy="925513"/>
        </p:xfrm>
        <a:graphic>
          <a:graphicData uri="http://schemas.openxmlformats.org/presentationml/2006/ole">
            <p:oleObj spid="_x0000_s30722" name="Equation" r:id="rId3" imgW="2108160" imgH="431640" progId="Equation.DSMT4">
              <p:embed/>
            </p:oleObj>
          </a:graphicData>
        </a:graphic>
      </p:graphicFrame>
      <p:sp>
        <p:nvSpPr>
          <p:cNvPr id="368644" name="Text Box 4"/>
          <p:cNvSpPr txBox="1">
            <a:spLocks noChangeArrowheads="1"/>
          </p:cNvSpPr>
          <p:nvPr/>
        </p:nvSpPr>
        <p:spPr bwMode="auto">
          <a:xfrm>
            <a:off x="317500" y="2074863"/>
            <a:ext cx="8674100" cy="1477328"/>
          </a:xfrm>
          <a:prstGeom prst="rect">
            <a:avLst/>
          </a:prstGeom>
          <a:noFill/>
          <a:ln w="9525">
            <a:noFill/>
            <a:miter lim="800000"/>
            <a:headEnd/>
            <a:tailEnd/>
          </a:ln>
        </p:spPr>
        <p:txBody>
          <a:bodyPr wrap="square">
            <a:spAutoFit/>
          </a:bodyPr>
          <a:lstStyle/>
          <a:p>
            <a:pPr>
              <a:lnSpc>
                <a:spcPct val="150000"/>
              </a:lnSpc>
              <a:spcBef>
                <a:spcPct val="50000"/>
              </a:spcBef>
              <a:buFont typeface="Wingdings" pitchFamily="2" charset="2"/>
              <a:buChar char="v"/>
            </a:pPr>
            <a:r>
              <a:rPr kumimoji="1" lang="en-US" altLang="zh-CN" sz="2000" b="1" dirty="0">
                <a:solidFill>
                  <a:srgbClr val="FF0000"/>
                </a:solidFill>
                <a:latin typeface="幼圆" pitchFamily="49" charset="-122"/>
                <a:ea typeface="幼圆" pitchFamily="49" charset="-122"/>
              </a:rPr>
              <a:t> </a:t>
            </a:r>
            <a:r>
              <a:rPr kumimoji="1" lang="zh-CN" altLang="en-US" sz="2000" b="1" dirty="0" smtClean="0">
                <a:solidFill>
                  <a:srgbClr val="FF0000"/>
                </a:solidFill>
                <a:latin typeface="幼圆" pitchFamily="49" charset="-122"/>
                <a:ea typeface="幼圆" pitchFamily="49" charset="-122"/>
              </a:rPr>
              <a:t>高斯定理能解决的问题</a:t>
            </a:r>
            <a:r>
              <a:rPr kumimoji="1" lang="zh-CN" altLang="en-US" sz="2000" b="1" dirty="0" smtClean="0">
                <a:solidFill>
                  <a:srgbClr val="0000CC"/>
                </a:solidFill>
                <a:latin typeface="幼圆" pitchFamily="49" charset="-122"/>
                <a:ea typeface="幼圆" pitchFamily="49" charset="-122"/>
                <a:sym typeface="Wingdings" pitchFamily="2" charset="2"/>
              </a:rPr>
              <a:t>：（</a:t>
            </a:r>
            <a:r>
              <a:rPr kumimoji="1" lang="en-US" altLang="zh-CN" sz="2000" b="1" dirty="0" smtClean="0">
                <a:solidFill>
                  <a:srgbClr val="0000CC"/>
                </a:solidFill>
                <a:latin typeface="幼圆" pitchFamily="49" charset="-122"/>
                <a:ea typeface="幼圆" pitchFamily="49" charset="-122"/>
                <a:sym typeface="Wingdings" pitchFamily="2" charset="2"/>
              </a:rPr>
              <a:t>1</a:t>
            </a:r>
            <a:r>
              <a:rPr kumimoji="1" lang="zh-CN" altLang="en-US" sz="2000" b="1" dirty="0" smtClean="0">
                <a:solidFill>
                  <a:srgbClr val="0000CC"/>
                </a:solidFill>
                <a:latin typeface="幼圆" pitchFamily="49" charset="-122"/>
                <a:ea typeface="幼圆" pitchFamily="49" charset="-122"/>
                <a:sym typeface="Wingdings" pitchFamily="2" charset="2"/>
              </a:rPr>
              <a:t>）已知电荷的分布，求解通过包含该静电荷的闭合曲面的电通量。（</a:t>
            </a:r>
            <a:r>
              <a:rPr kumimoji="1" lang="en-US" altLang="zh-CN" sz="2000" b="1" dirty="0" smtClean="0">
                <a:solidFill>
                  <a:srgbClr val="0000CC"/>
                </a:solidFill>
                <a:latin typeface="幼圆" pitchFamily="49" charset="-122"/>
                <a:ea typeface="幼圆" pitchFamily="49" charset="-122"/>
                <a:sym typeface="Wingdings" pitchFamily="2" charset="2"/>
              </a:rPr>
              <a:t>2</a:t>
            </a:r>
            <a:r>
              <a:rPr kumimoji="1" lang="zh-CN" altLang="en-US" sz="2000" b="1" dirty="0" smtClean="0">
                <a:solidFill>
                  <a:srgbClr val="0000CC"/>
                </a:solidFill>
                <a:latin typeface="幼圆" pitchFamily="49" charset="-122"/>
                <a:ea typeface="幼圆" pitchFamily="49" charset="-122"/>
                <a:sym typeface="Wingdings" pitchFamily="2" charset="2"/>
              </a:rPr>
              <a:t>）已知通过某闭合曲面的电通量，求解该闭合曲面内包含的总电荷分布。</a:t>
            </a:r>
            <a:endParaRPr kumimoji="1" lang="zh-CN" altLang="en-US" sz="2000" b="1" dirty="0">
              <a:solidFill>
                <a:srgbClr val="333399"/>
              </a:solidFill>
              <a:latin typeface="幼圆" pitchFamily="49" charset="-122"/>
              <a:ea typeface="幼圆" pitchFamily="49" charset="-122"/>
            </a:endParaRPr>
          </a:p>
        </p:txBody>
      </p:sp>
      <p:sp>
        <p:nvSpPr>
          <p:cNvPr id="368651" name="Rectangle 11"/>
          <p:cNvSpPr>
            <a:spLocks noChangeArrowheads="1"/>
          </p:cNvSpPr>
          <p:nvPr/>
        </p:nvSpPr>
        <p:spPr bwMode="auto">
          <a:xfrm>
            <a:off x="3348038" y="5013325"/>
            <a:ext cx="2449512" cy="2376488"/>
          </a:xfrm>
          <a:prstGeom prst="rect">
            <a:avLst/>
          </a:prstGeom>
          <a:noFill/>
          <a:ln w="15875">
            <a:noFill/>
            <a:miter lim="800000"/>
            <a:headEnd/>
            <a:tailEnd/>
          </a:ln>
        </p:spPr>
        <p:txBody>
          <a:bodyPr wrap="none" anchor="ctr">
            <a:spAutoFit/>
          </a:bodyPr>
          <a:lstStyle/>
          <a:p>
            <a:endParaRPr lang="zh-CN" altLang="en-US">
              <a:ea typeface="黑体" pitchFamily="49" charset="-122"/>
            </a:endParaRPr>
          </a:p>
        </p:txBody>
      </p:sp>
      <p:sp>
        <p:nvSpPr>
          <p:cNvPr id="30732" name="Rectangle 12"/>
          <p:cNvSpPr>
            <a:spLocks noChangeArrowheads="1"/>
          </p:cNvSpPr>
          <p:nvPr/>
        </p:nvSpPr>
        <p:spPr bwMode="auto">
          <a:xfrm>
            <a:off x="611188" y="5013325"/>
            <a:ext cx="2449512" cy="2376488"/>
          </a:xfrm>
          <a:prstGeom prst="rect">
            <a:avLst/>
          </a:prstGeom>
          <a:noFill/>
          <a:ln w="15875">
            <a:noFill/>
            <a:miter lim="800000"/>
            <a:headEnd/>
            <a:tailEnd/>
          </a:ln>
        </p:spPr>
        <p:txBody>
          <a:bodyPr wrap="none" anchor="ctr">
            <a:spAutoFit/>
          </a:bodyPr>
          <a:lstStyle/>
          <a:p>
            <a:endParaRPr lang="zh-CN" altLang="en-US">
              <a:ea typeface="黑体" pitchFamily="49" charset="-122"/>
            </a:endParaRPr>
          </a:p>
        </p:txBody>
      </p:sp>
      <p:sp>
        <p:nvSpPr>
          <p:cNvPr id="30733" name="Rectangle 14"/>
          <p:cNvSpPr>
            <a:spLocks noChangeArrowheads="1"/>
          </p:cNvSpPr>
          <p:nvPr/>
        </p:nvSpPr>
        <p:spPr bwMode="auto">
          <a:xfrm>
            <a:off x="1908175" y="4797425"/>
            <a:ext cx="2449513" cy="2376488"/>
          </a:xfrm>
          <a:prstGeom prst="rect">
            <a:avLst/>
          </a:prstGeom>
          <a:noFill/>
          <a:ln w="15875">
            <a:noFill/>
            <a:miter lim="800000"/>
            <a:headEnd/>
            <a:tailEnd/>
          </a:ln>
        </p:spPr>
        <p:txBody>
          <a:bodyPr wrap="none" anchor="ctr">
            <a:spAutoFit/>
          </a:bodyPr>
          <a:lstStyle/>
          <a:p>
            <a:endParaRPr lang="zh-CN" altLang="en-US">
              <a:ea typeface="黑体" pitchFamily="49" charset="-122"/>
            </a:endParaRPr>
          </a:p>
        </p:txBody>
      </p:sp>
      <p:sp>
        <p:nvSpPr>
          <p:cNvPr id="21" name="Text Box 4"/>
          <p:cNvSpPr txBox="1">
            <a:spLocks noChangeArrowheads="1"/>
          </p:cNvSpPr>
          <p:nvPr/>
        </p:nvSpPr>
        <p:spPr bwMode="auto">
          <a:xfrm>
            <a:off x="363538" y="3751263"/>
            <a:ext cx="7689850" cy="430887"/>
          </a:xfrm>
          <a:prstGeom prst="rect">
            <a:avLst/>
          </a:prstGeom>
          <a:noFill/>
          <a:ln w="9525">
            <a:noFill/>
            <a:miter lim="800000"/>
            <a:headEnd/>
            <a:tailEnd/>
          </a:ln>
        </p:spPr>
        <p:txBody>
          <a:bodyPr>
            <a:spAutoFit/>
          </a:bodyPr>
          <a:lstStyle/>
          <a:p>
            <a:pPr>
              <a:lnSpc>
                <a:spcPct val="110000"/>
              </a:lnSpc>
              <a:spcBef>
                <a:spcPct val="50000"/>
              </a:spcBef>
              <a:buFont typeface="Wingdings" pitchFamily="2" charset="2"/>
              <a:buChar char="v"/>
            </a:pPr>
            <a:r>
              <a:rPr kumimoji="1" lang="en-US" altLang="zh-CN" sz="2000" b="1" dirty="0">
                <a:solidFill>
                  <a:srgbClr val="FF0000"/>
                </a:solidFill>
                <a:latin typeface="幼圆" pitchFamily="49" charset="-122"/>
                <a:ea typeface="幼圆" pitchFamily="49" charset="-122"/>
              </a:rPr>
              <a:t> </a:t>
            </a:r>
            <a:r>
              <a:rPr kumimoji="1" lang="zh-CN" altLang="en-US" sz="2000" b="1" dirty="0" smtClean="0">
                <a:solidFill>
                  <a:srgbClr val="0000CC"/>
                </a:solidFill>
                <a:latin typeface="幼圆" pitchFamily="49" charset="-122"/>
                <a:ea typeface="幼圆" pitchFamily="49" charset="-122"/>
              </a:rPr>
              <a:t>解题关键</a:t>
            </a:r>
            <a:r>
              <a:rPr kumimoji="1" lang="zh-CN" altLang="en-US" sz="2000" b="1" dirty="0">
                <a:solidFill>
                  <a:srgbClr val="0000CC"/>
                </a:solidFill>
                <a:latin typeface="幼圆" pitchFamily="49" charset="-122"/>
                <a:ea typeface="幼圆" pitchFamily="49" charset="-122"/>
              </a:rPr>
              <a:t>：</a:t>
            </a:r>
            <a:r>
              <a:rPr kumimoji="1" lang="zh-CN" altLang="en-US" sz="2000" b="1" dirty="0">
                <a:solidFill>
                  <a:srgbClr val="333399"/>
                </a:solidFill>
                <a:latin typeface="幼圆" pitchFamily="49" charset="-122"/>
                <a:ea typeface="幼圆" pitchFamily="49" charset="-122"/>
              </a:rPr>
              <a:t>高斯积分面的选择</a:t>
            </a:r>
          </a:p>
        </p:txBody>
      </p:sp>
      <p:sp>
        <p:nvSpPr>
          <p:cNvPr id="22" name="Text Box 5"/>
          <p:cNvSpPr txBox="1">
            <a:spLocks noChangeArrowheads="1"/>
          </p:cNvSpPr>
          <p:nvPr/>
        </p:nvSpPr>
        <p:spPr bwMode="auto">
          <a:xfrm>
            <a:off x="352425" y="4176713"/>
            <a:ext cx="7689850" cy="430212"/>
          </a:xfrm>
          <a:prstGeom prst="rect">
            <a:avLst/>
          </a:prstGeom>
          <a:noFill/>
          <a:ln w="9525">
            <a:noFill/>
            <a:miter lim="800000"/>
            <a:headEnd/>
            <a:tailEnd/>
          </a:ln>
        </p:spPr>
        <p:txBody>
          <a:bodyPr>
            <a:spAutoFit/>
          </a:bodyPr>
          <a:lstStyle/>
          <a:p>
            <a:pPr>
              <a:lnSpc>
                <a:spcPct val="110000"/>
              </a:lnSpc>
              <a:spcBef>
                <a:spcPct val="50000"/>
              </a:spcBef>
              <a:buFont typeface="Wingdings" pitchFamily="2" charset="2"/>
              <a:buNone/>
            </a:pPr>
            <a:r>
              <a:rPr kumimoji="1" lang="en-US" altLang="zh-CN" sz="2000" b="1">
                <a:solidFill>
                  <a:srgbClr val="333399"/>
                </a:solidFill>
                <a:latin typeface="幼圆" pitchFamily="49" charset="-122"/>
                <a:ea typeface="幼圆" pitchFamily="49" charset="-122"/>
              </a:rPr>
              <a:t>    </a:t>
            </a:r>
            <a:r>
              <a:rPr kumimoji="1" lang="zh-CN" altLang="en-US" sz="2000" b="1">
                <a:solidFill>
                  <a:srgbClr val="333399"/>
                </a:solidFill>
                <a:latin typeface="幼圆" pitchFamily="49" charset="-122"/>
                <a:ea typeface="幼圆" pitchFamily="49" charset="-122"/>
              </a:rPr>
              <a:t>高斯面的选择原则：</a:t>
            </a:r>
          </a:p>
        </p:txBody>
      </p:sp>
      <p:sp>
        <p:nvSpPr>
          <p:cNvPr id="23" name="Text Box 6"/>
          <p:cNvSpPr txBox="1">
            <a:spLocks noChangeArrowheads="1"/>
          </p:cNvSpPr>
          <p:nvPr/>
        </p:nvSpPr>
        <p:spPr bwMode="auto">
          <a:xfrm>
            <a:off x="425450" y="5702300"/>
            <a:ext cx="8564563" cy="431800"/>
          </a:xfrm>
          <a:prstGeom prst="rect">
            <a:avLst/>
          </a:prstGeom>
          <a:noFill/>
          <a:ln w="9525">
            <a:noFill/>
            <a:miter lim="800000"/>
            <a:headEnd/>
            <a:tailEnd/>
          </a:ln>
        </p:spPr>
        <p:txBody>
          <a:bodyPr>
            <a:spAutoFit/>
          </a:bodyPr>
          <a:lstStyle/>
          <a:p>
            <a:pPr>
              <a:lnSpc>
                <a:spcPct val="110000"/>
              </a:lnSpc>
              <a:spcBef>
                <a:spcPct val="50000"/>
              </a:spcBef>
              <a:buFont typeface="Wingdings" pitchFamily="2" charset="2"/>
              <a:buChar char="v"/>
            </a:pPr>
            <a:r>
              <a:rPr kumimoji="1" lang="en-US" altLang="zh-CN" sz="2000" b="1">
                <a:solidFill>
                  <a:srgbClr val="333399"/>
                </a:solidFill>
                <a:latin typeface="幼圆" pitchFamily="49" charset="-122"/>
                <a:ea typeface="幼圆" pitchFamily="49" charset="-122"/>
              </a:rPr>
              <a:t> </a:t>
            </a:r>
            <a:r>
              <a:rPr kumimoji="1" lang="zh-CN" altLang="en-US" sz="2000" b="1">
                <a:solidFill>
                  <a:srgbClr val="333399"/>
                </a:solidFill>
                <a:latin typeface="幼圆" pitchFamily="49" charset="-122"/>
                <a:ea typeface="幼圆" pitchFamily="49" charset="-122"/>
              </a:rPr>
              <a:t>主要适用于一些具有</a:t>
            </a:r>
            <a:r>
              <a:rPr kumimoji="1" lang="zh-CN" altLang="en-US" sz="2000" b="1">
                <a:solidFill>
                  <a:srgbClr val="FF3399"/>
                </a:solidFill>
                <a:latin typeface="幼圆" pitchFamily="49" charset="-122"/>
                <a:ea typeface="幼圆" pitchFamily="49" charset="-122"/>
              </a:rPr>
              <a:t>对称分布</a:t>
            </a:r>
            <a:r>
              <a:rPr kumimoji="1" lang="zh-CN" altLang="en-US" sz="2000" b="1">
                <a:solidFill>
                  <a:srgbClr val="333399"/>
                </a:solidFill>
                <a:latin typeface="幼圆" pitchFamily="49" charset="-122"/>
                <a:ea typeface="幼圆" pitchFamily="49" charset="-122"/>
              </a:rPr>
              <a:t>的电荷系统，例如：</a:t>
            </a:r>
          </a:p>
        </p:txBody>
      </p:sp>
      <p:sp>
        <p:nvSpPr>
          <p:cNvPr id="24" name="Text Box 7"/>
          <p:cNvSpPr txBox="1">
            <a:spLocks noChangeArrowheads="1"/>
          </p:cNvSpPr>
          <p:nvPr/>
        </p:nvSpPr>
        <p:spPr bwMode="auto">
          <a:xfrm>
            <a:off x="920750" y="4667250"/>
            <a:ext cx="7689850" cy="944563"/>
          </a:xfrm>
          <a:prstGeom prst="rect">
            <a:avLst/>
          </a:prstGeom>
          <a:noFill/>
          <a:ln w="9525">
            <a:noFill/>
            <a:miter lim="800000"/>
            <a:headEnd/>
            <a:tailEnd/>
          </a:ln>
        </p:spPr>
        <p:txBody>
          <a:bodyPr>
            <a:spAutoFit/>
          </a:bodyPr>
          <a:lstStyle/>
          <a:p>
            <a:pPr>
              <a:lnSpc>
                <a:spcPct val="60000"/>
              </a:lnSpc>
              <a:spcBef>
                <a:spcPct val="50000"/>
              </a:spcBef>
              <a:buFont typeface="Wingdings" pitchFamily="2" charset="2"/>
              <a:buNone/>
            </a:pPr>
            <a:r>
              <a:rPr kumimoji="1" lang="en-US" altLang="zh-CN" sz="2000" b="1">
                <a:solidFill>
                  <a:srgbClr val="333399"/>
                </a:solidFill>
                <a:latin typeface="幼圆" pitchFamily="49" charset="-122"/>
                <a:ea typeface="幼圆" pitchFamily="49" charset="-122"/>
              </a:rPr>
              <a:t>1</a:t>
            </a:r>
            <a:r>
              <a:rPr kumimoji="1" lang="zh-CN" altLang="en-US" sz="2000" b="1">
                <a:solidFill>
                  <a:srgbClr val="333399"/>
                </a:solidFill>
                <a:latin typeface="幼圆" pitchFamily="49" charset="-122"/>
                <a:ea typeface="幼圆" pitchFamily="49" charset="-122"/>
              </a:rPr>
              <a:t>）</a:t>
            </a:r>
            <a:r>
              <a:rPr kumimoji="1" lang="zh-CN" altLang="en-US" sz="2000" b="1">
                <a:solidFill>
                  <a:srgbClr val="FF0000"/>
                </a:solidFill>
                <a:latin typeface="幼圆" pitchFamily="49" charset="-122"/>
                <a:ea typeface="幼圆" pitchFamily="49" charset="-122"/>
              </a:rPr>
              <a:t>场点位于高斯面上</a:t>
            </a:r>
            <a:r>
              <a:rPr kumimoji="1" lang="zh-CN" altLang="en-US" sz="2000" b="1">
                <a:solidFill>
                  <a:srgbClr val="333399"/>
                </a:solidFill>
                <a:latin typeface="幼圆" pitchFamily="49" charset="-122"/>
                <a:ea typeface="幼圆" pitchFamily="49" charset="-122"/>
              </a:rPr>
              <a:t>；</a:t>
            </a:r>
          </a:p>
          <a:p>
            <a:pPr>
              <a:lnSpc>
                <a:spcPct val="60000"/>
              </a:lnSpc>
              <a:spcBef>
                <a:spcPct val="50000"/>
              </a:spcBef>
              <a:buFont typeface="Wingdings" pitchFamily="2" charset="2"/>
              <a:buNone/>
            </a:pPr>
            <a:r>
              <a:rPr kumimoji="1" lang="en-US" altLang="zh-CN" sz="2000" b="1">
                <a:solidFill>
                  <a:srgbClr val="333399"/>
                </a:solidFill>
                <a:latin typeface="幼圆" pitchFamily="49" charset="-122"/>
                <a:ea typeface="幼圆" pitchFamily="49" charset="-122"/>
              </a:rPr>
              <a:t>2</a:t>
            </a:r>
            <a:r>
              <a:rPr kumimoji="1" lang="zh-CN" altLang="en-US" sz="2000" b="1">
                <a:solidFill>
                  <a:srgbClr val="333399"/>
                </a:solidFill>
                <a:latin typeface="幼圆" pitchFamily="49" charset="-122"/>
                <a:ea typeface="幼圆" pitchFamily="49" charset="-122"/>
              </a:rPr>
              <a:t>）高斯面为闭合面；</a:t>
            </a:r>
          </a:p>
          <a:p>
            <a:pPr>
              <a:lnSpc>
                <a:spcPct val="60000"/>
              </a:lnSpc>
              <a:spcBef>
                <a:spcPct val="50000"/>
              </a:spcBef>
              <a:buFont typeface="Wingdings" pitchFamily="2" charset="2"/>
              <a:buNone/>
            </a:pPr>
            <a:r>
              <a:rPr kumimoji="1" lang="en-US" altLang="zh-CN" sz="2000" b="1">
                <a:solidFill>
                  <a:srgbClr val="333399"/>
                </a:solidFill>
                <a:latin typeface="幼圆" pitchFamily="49" charset="-122"/>
                <a:ea typeface="幼圆" pitchFamily="49" charset="-122"/>
              </a:rPr>
              <a:t>3</a:t>
            </a:r>
            <a:r>
              <a:rPr kumimoji="1" lang="zh-CN" altLang="en-US" sz="2000" b="1">
                <a:solidFill>
                  <a:srgbClr val="333399"/>
                </a:solidFill>
                <a:latin typeface="幼圆" pitchFamily="49" charset="-122"/>
                <a:ea typeface="幼圆" pitchFamily="49" charset="-122"/>
              </a:rPr>
              <a:t>）在整个或分段高斯面上，  或       为恒定值。</a:t>
            </a:r>
          </a:p>
        </p:txBody>
      </p:sp>
      <p:graphicFrame>
        <p:nvGraphicFramePr>
          <p:cNvPr id="25" name="Object 8"/>
          <p:cNvGraphicFramePr>
            <a:graphicFrameLocks noChangeAspect="1"/>
          </p:cNvGraphicFramePr>
          <p:nvPr/>
        </p:nvGraphicFramePr>
        <p:xfrm>
          <a:off x="4114800" y="5224463"/>
          <a:ext cx="331788" cy="414337"/>
        </p:xfrm>
        <a:graphic>
          <a:graphicData uri="http://schemas.openxmlformats.org/presentationml/2006/ole">
            <p:oleObj spid="_x0000_s30725" name="Equation" r:id="rId4" imgW="152280" imgH="190440" progId="Equation.DSMT4">
              <p:embed/>
            </p:oleObj>
          </a:graphicData>
        </a:graphic>
      </p:graphicFrame>
      <p:graphicFrame>
        <p:nvGraphicFramePr>
          <p:cNvPr id="26" name="Object 9"/>
          <p:cNvGraphicFramePr>
            <a:graphicFrameLocks noChangeAspect="1"/>
          </p:cNvGraphicFramePr>
          <p:nvPr/>
        </p:nvGraphicFramePr>
        <p:xfrm>
          <a:off x="4749800" y="5254625"/>
          <a:ext cx="860425" cy="392113"/>
        </p:xfrm>
        <a:graphic>
          <a:graphicData uri="http://schemas.openxmlformats.org/presentationml/2006/ole">
            <p:oleObj spid="_x0000_s30726" name="Equation" r:id="rId5" imgW="444240" imgH="203040" progId="Equation.DSMT4">
              <p:embed/>
            </p:oleObj>
          </a:graphicData>
        </a:graphic>
      </p:graphicFrame>
      <p:sp>
        <p:nvSpPr>
          <p:cNvPr id="27" name="Text Box 10"/>
          <p:cNvSpPr txBox="1">
            <a:spLocks noChangeArrowheads="1"/>
          </p:cNvSpPr>
          <p:nvPr/>
        </p:nvSpPr>
        <p:spPr bwMode="auto">
          <a:xfrm>
            <a:off x="4635500" y="3360738"/>
            <a:ext cx="4292600" cy="400050"/>
          </a:xfrm>
          <a:prstGeom prst="rect">
            <a:avLst/>
          </a:prstGeom>
          <a:noFill/>
          <a:ln w="9525">
            <a:noFill/>
            <a:miter lim="800000"/>
            <a:headEnd/>
            <a:tailEnd/>
          </a:ln>
        </p:spPr>
        <p:txBody>
          <a:bodyPr wrap="square">
            <a:spAutoFit/>
          </a:bodyPr>
          <a:lstStyle/>
          <a:p>
            <a:pPr>
              <a:buFontTx/>
              <a:buBlip>
                <a:blip r:embed="rId6"/>
              </a:buBlip>
            </a:pPr>
            <a:r>
              <a:rPr kumimoji="1" lang="zh-CN" altLang="en-US" sz="2000" b="1" dirty="0">
                <a:solidFill>
                  <a:srgbClr val="000099"/>
                </a:solidFill>
                <a:latin typeface="幼圆" pitchFamily="49" charset="-122"/>
                <a:ea typeface="幼圆" pitchFamily="49" charset="-122"/>
              </a:rPr>
              <a:t>球对称分布：</a:t>
            </a:r>
          </a:p>
        </p:txBody>
      </p:sp>
      <p:grpSp>
        <p:nvGrpSpPr>
          <p:cNvPr id="28" name="Group 15"/>
          <p:cNvGrpSpPr>
            <a:grpSpLocks/>
          </p:cNvGrpSpPr>
          <p:nvPr/>
        </p:nvGrpSpPr>
        <p:grpSpPr bwMode="auto">
          <a:xfrm>
            <a:off x="7308850" y="3544888"/>
            <a:ext cx="1511300" cy="1511300"/>
            <a:chOff x="1520" y="3158"/>
            <a:chExt cx="952" cy="952"/>
          </a:xfrm>
        </p:grpSpPr>
        <p:sp>
          <p:nvSpPr>
            <p:cNvPr id="29" name="Oval 16"/>
            <p:cNvSpPr>
              <a:spLocks noChangeAspect="1" noChangeArrowheads="1"/>
            </p:cNvSpPr>
            <p:nvPr/>
          </p:nvSpPr>
          <p:spPr bwMode="auto">
            <a:xfrm>
              <a:off x="1520" y="3158"/>
              <a:ext cx="952" cy="952"/>
            </a:xfrm>
            <a:prstGeom prst="ellipse">
              <a:avLst/>
            </a:prstGeom>
            <a:gradFill rotWithShape="1">
              <a:gsLst>
                <a:gs pos="0">
                  <a:srgbClr val="5C3725"/>
                </a:gs>
                <a:gs pos="100000">
                  <a:srgbClr val="FF9966"/>
                </a:gs>
              </a:gsLst>
              <a:lin ang="18900000" scaled="1"/>
            </a:gradFill>
            <a:ln w="9525">
              <a:noFill/>
              <a:round/>
              <a:headEnd/>
              <a:tailEnd/>
            </a:ln>
          </p:spPr>
          <p:txBody>
            <a:bodyPr anchor="ctr">
              <a:spAutoFit/>
            </a:bodyPr>
            <a:lstStyle/>
            <a:p>
              <a:endParaRPr lang="zh-CN" altLang="en-US">
                <a:ea typeface="黑体" pitchFamily="49" charset="-122"/>
              </a:endParaRPr>
            </a:p>
          </p:txBody>
        </p:sp>
        <p:sp>
          <p:nvSpPr>
            <p:cNvPr id="30" name="Line 17"/>
            <p:cNvSpPr>
              <a:spLocks noChangeShapeType="1"/>
            </p:cNvSpPr>
            <p:nvPr/>
          </p:nvSpPr>
          <p:spPr bwMode="auto">
            <a:xfrm flipH="1" flipV="1">
              <a:off x="1656" y="3340"/>
              <a:ext cx="318" cy="317"/>
            </a:xfrm>
            <a:prstGeom prst="line">
              <a:avLst/>
            </a:prstGeom>
            <a:noFill/>
            <a:ln w="15875">
              <a:solidFill>
                <a:srgbClr val="000000"/>
              </a:solidFill>
              <a:round/>
              <a:headEnd type="oval" w="med" len="med"/>
              <a:tailEnd type="triangle" w="med" len="med"/>
            </a:ln>
          </p:spPr>
          <p:txBody>
            <a:bodyPr>
              <a:spAutoFit/>
            </a:bodyPr>
            <a:lstStyle/>
            <a:p>
              <a:endParaRPr lang="zh-CN" altLang="en-US"/>
            </a:p>
          </p:txBody>
        </p:sp>
        <p:sp>
          <p:nvSpPr>
            <p:cNvPr id="31" name="Rectangle 18"/>
            <p:cNvSpPr>
              <a:spLocks noChangeArrowheads="1"/>
            </p:cNvSpPr>
            <p:nvPr/>
          </p:nvSpPr>
          <p:spPr bwMode="auto">
            <a:xfrm>
              <a:off x="1807" y="3307"/>
              <a:ext cx="212" cy="288"/>
            </a:xfrm>
            <a:prstGeom prst="rect">
              <a:avLst/>
            </a:prstGeom>
            <a:noFill/>
            <a:ln w="9525">
              <a:noFill/>
              <a:miter lim="800000"/>
              <a:headEnd/>
              <a:tailEnd/>
            </a:ln>
          </p:spPr>
          <p:txBody>
            <a:bodyPr wrap="none">
              <a:spAutoFit/>
            </a:bodyPr>
            <a:lstStyle/>
            <a:p>
              <a:pPr>
                <a:spcBef>
                  <a:spcPct val="15000"/>
                </a:spcBef>
              </a:pPr>
              <a:r>
                <a:rPr kumimoji="1" lang="en-US" altLang="zh-CN" b="1" i="1">
                  <a:solidFill>
                    <a:srgbClr val="000099"/>
                  </a:solidFill>
                  <a:ea typeface="黑体" pitchFamily="49" charset="-122"/>
                </a:rPr>
                <a:t>a</a:t>
              </a:r>
            </a:p>
          </p:txBody>
        </p:sp>
        <p:sp>
          <p:nvSpPr>
            <p:cNvPr id="32" name="Rectangle 19"/>
            <p:cNvSpPr>
              <a:spLocks noChangeArrowheads="1"/>
            </p:cNvSpPr>
            <p:nvPr/>
          </p:nvSpPr>
          <p:spPr bwMode="auto">
            <a:xfrm>
              <a:off x="1934" y="3582"/>
              <a:ext cx="232" cy="250"/>
            </a:xfrm>
            <a:prstGeom prst="rect">
              <a:avLst/>
            </a:prstGeom>
            <a:noFill/>
            <a:ln w="9525">
              <a:noFill/>
              <a:miter lim="800000"/>
              <a:headEnd/>
              <a:tailEnd/>
            </a:ln>
          </p:spPr>
          <p:txBody>
            <a:bodyPr wrap="none">
              <a:spAutoFit/>
            </a:bodyPr>
            <a:lstStyle/>
            <a:p>
              <a:pPr>
                <a:spcBef>
                  <a:spcPct val="15000"/>
                </a:spcBef>
              </a:pPr>
              <a:r>
                <a:rPr kumimoji="1" lang="en-US" altLang="zh-CN" sz="2000" b="1" i="1">
                  <a:solidFill>
                    <a:srgbClr val="000099"/>
                  </a:solidFill>
                  <a:ea typeface="黑体" pitchFamily="49" charset="-122"/>
                </a:rPr>
                <a:t>O</a:t>
              </a:r>
            </a:p>
          </p:txBody>
        </p:sp>
        <p:sp>
          <p:nvSpPr>
            <p:cNvPr id="33" name="Rectangle 20"/>
            <p:cNvSpPr>
              <a:spLocks noChangeArrowheads="1"/>
            </p:cNvSpPr>
            <p:nvPr/>
          </p:nvSpPr>
          <p:spPr bwMode="auto">
            <a:xfrm>
              <a:off x="1702" y="3691"/>
              <a:ext cx="329" cy="250"/>
            </a:xfrm>
            <a:prstGeom prst="rect">
              <a:avLst/>
            </a:prstGeom>
            <a:noFill/>
            <a:ln w="9525">
              <a:noFill/>
              <a:miter lim="800000"/>
              <a:headEnd/>
              <a:tailEnd/>
            </a:ln>
          </p:spPr>
          <p:txBody>
            <a:bodyPr wrap="none">
              <a:spAutoFit/>
            </a:bodyPr>
            <a:lstStyle/>
            <a:p>
              <a:pPr>
                <a:spcBef>
                  <a:spcPct val="15000"/>
                </a:spcBef>
              </a:pPr>
              <a:r>
                <a:rPr kumimoji="1" lang="el-GR" altLang="zh-CN" sz="2000" b="1" i="1">
                  <a:solidFill>
                    <a:srgbClr val="000099"/>
                  </a:solidFill>
                  <a:ea typeface="黑体" pitchFamily="49" charset="-122"/>
                  <a:cs typeface="Times New Roman" pitchFamily="18" charset="0"/>
                </a:rPr>
                <a:t>ρ</a:t>
              </a:r>
              <a:r>
                <a:rPr kumimoji="1" lang="en-US" altLang="zh-CN" sz="2000" b="1" baseline="-25000">
                  <a:solidFill>
                    <a:srgbClr val="000099"/>
                  </a:solidFill>
                  <a:ea typeface="黑体" pitchFamily="49" charset="-122"/>
                  <a:cs typeface="Times New Roman" pitchFamily="18" charset="0"/>
                </a:rPr>
                <a:t>0</a:t>
              </a:r>
              <a:endParaRPr kumimoji="1" lang="el-GR" altLang="zh-CN" sz="2000" b="1" baseline="-25000">
                <a:solidFill>
                  <a:srgbClr val="000099"/>
                </a:solidFill>
                <a:ea typeface="黑体" pitchFamily="49" charset="-122"/>
                <a:cs typeface="Times New Roman" pitchFamily="18" charset="0"/>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68644"/>
                                        </p:tgtEl>
                                        <p:attrNameLst>
                                          <p:attrName>style.visibility</p:attrName>
                                        </p:attrNameLst>
                                      </p:cBhvr>
                                      <p:to>
                                        <p:strVal val="visible"/>
                                      </p:to>
                                    </p:set>
                                    <p:animEffect transition="in" filter="blinds(horizontal)">
                                      <p:cBhvr>
                                        <p:cTn id="7" dur="500"/>
                                        <p:tgtEl>
                                          <p:spTgt spid="36864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fade">
                                      <p:cBhvr>
                                        <p:cTn id="12" dur="1000"/>
                                        <p:tgtEl>
                                          <p:spTgt spid="2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fade">
                                      <p:cBhvr>
                                        <p:cTn id="17" dur="1000"/>
                                        <p:tgtEl>
                                          <p:spTgt spid="22"/>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4"/>
                                        </p:tgtEl>
                                        <p:attrNameLst>
                                          <p:attrName>style.visibility</p:attrName>
                                        </p:attrNameLst>
                                      </p:cBhvr>
                                      <p:to>
                                        <p:strVal val="visible"/>
                                      </p:to>
                                    </p:set>
                                    <p:animEffect transition="in" filter="fade">
                                      <p:cBhvr>
                                        <p:cTn id="20" dur="1000"/>
                                        <p:tgtEl>
                                          <p:spTgt spid="24"/>
                                        </p:tgtEl>
                                      </p:cBhvr>
                                    </p:animEffect>
                                  </p:childTnLst>
                                </p:cTn>
                              </p:par>
                              <p:par>
                                <p:cTn id="21" presetID="10" presetClass="entr" presetSubtype="0" fill="hold" nodeType="withEffect">
                                  <p:stCondLst>
                                    <p:cond delay="0"/>
                                  </p:stCondLst>
                                  <p:childTnLst>
                                    <p:set>
                                      <p:cBhvr>
                                        <p:cTn id="22" dur="1" fill="hold">
                                          <p:stCondLst>
                                            <p:cond delay="0"/>
                                          </p:stCondLst>
                                        </p:cTn>
                                        <p:tgtEl>
                                          <p:spTgt spid="25"/>
                                        </p:tgtEl>
                                        <p:attrNameLst>
                                          <p:attrName>style.visibility</p:attrName>
                                        </p:attrNameLst>
                                      </p:cBhvr>
                                      <p:to>
                                        <p:strVal val="visible"/>
                                      </p:to>
                                    </p:set>
                                    <p:animEffect transition="in" filter="fade">
                                      <p:cBhvr>
                                        <p:cTn id="23" dur="1000"/>
                                        <p:tgtEl>
                                          <p:spTgt spid="25"/>
                                        </p:tgtEl>
                                      </p:cBhvr>
                                    </p:animEffect>
                                  </p:childTnLst>
                                </p:cTn>
                              </p:par>
                              <p:par>
                                <p:cTn id="24" presetID="10" presetClass="entr" presetSubtype="0" fill="hold" nodeType="withEffect">
                                  <p:stCondLst>
                                    <p:cond delay="0"/>
                                  </p:stCondLst>
                                  <p:childTnLst>
                                    <p:set>
                                      <p:cBhvr>
                                        <p:cTn id="25" dur="1" fill="hold">
                                          <p:stCondLst>
                                            <p:cond delay="0"/>
                                          </p:stCondLst>
                                        </p:cTn>
                                        <p:tgtEl>
                                          <p:spTgt spid="26"/>
                                        </p:tgtEl>
                                        <p:attrNameLst>
                                          <p:attrName>style.visibility</p:attrName>
                                        </p:attrNameLst>
                                      </p:cBhvr>
                                      <p:to>
                                        <p:strVal val="visible"/>
                                      </p:to>
                                    </p:set>
                                    <p:animEffect transition="in" filter="fade">
                                      <p:cBhvr>
                                        <p:cTn id="26" dur="1000"/>
                                        <p:tgtEl>
                                          <p:spTgt spid="26"/>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23"/>
                                        </p:tgtEl>
                                        <p:attrNameLst>
                                          <p:attrName>style.visibility</p:attrName>
                                        </p:attrNameLst>
                                      </p:cBhvr>
                                      <p:to>
                                        <p:strVal val="visible"/>
                                      </p:to>
                                    </p:set>
                                    <p:animEffect transition="in" filter="fade">
                                      <p:cBhvr>
                                        <p:cTn id="31" dur="1000"/>
                                        <p:tgtEl>
                                          <p:spTgt spid="23"/>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grpId="0" nodeType="clickEffect">
                                  <p:stCondLst>
                                    <p:cond delay="0"/>
                                  </p:stCondLst>
                                  <p:childTnLst>
                                    <p:set>
                                      <p:cBhvr>
                                        <p:cTn id="35" dur="1" fill="hold">
                                          <p:stCondLst>
                                            <p:cond delay="0"/>
                                          </p:stCondLst>
                                        </p:cTn>
                                        <p:tgtEl>
                                          <p:spTgt spid="27"/>
                                        </p:tgtEl>
                                        <p:attrNameLst>
                                          <p:attrName>style.visibility</p:attrName>
                                        </p:attrNameLst>
                                      </p:cBhvr>
                                      <p:to>
                                        <p:strVal val="visible"/>
                                      </p:to>
                                    </p:set>
                                    <p:animEffect transition="in" filter="blinds(horizontal)">
                                      <p:cBhvr>
                                        <p:cTn id="36" dur="500"/>
                                        <p:tgtEl>
                                          <p:spTgt spid="27"/>
                                        </p:tgtEl>
                                      </p:cBhvr>
                                    </p:animEffect>
                                  </p:childTnLst>
                                </p:cTn>
                              </p:par>
                              <p:par>
                                <p:cTn id="37" presetID="3" presetClass="entr" presetSubtype="10" fill="hold" nodeType="withEffect">
                                  <p:stCondLst>
                                    <p:cond delay="0"/>
                                  </p:stCondLst>
                                  <p:childTnLst>
                                    <p:set>
                                      <p:cBhvr>
                                        <p:cTn id="38" dur="1" fill="hold">
                                          <p:stCondLst>
                                            <p:cond delay="0"/>
                                          </p:stCondLst>
                                        </p:cTn>
                                        <p:tgtEl>
                                          <p:spTgt spid="28"/>
                                        </p:tgtEl>
                                        <p:attrNameLst>
                                          <p:attrName>style.visibility</p:attrName>
                                        </p:attrNameLst>
                                      </p:cBhvr>
                                      <p:to>
                                        <p:strVal val="visible"/>
                                      </p:to>
                                    </p:set>
                                    <p:animEffect transition="in" filter="blinds(horizontal)">
                                      <p:cBhvr>
                                        <p:cTn id="39"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44" grpId="0"/>
      <p:bldP spid="21" grpId="0"/>
      <p:bldP spid="22" grpId="0"/>
      <p:bldP spid="23" grpId="0"/>
      <p:bldP spid="24" grpId="0"/>
      <p:bldP spid="27"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Text Box 2"/>
          <p:cNvSpPr txBox="1">
            <a:spLocks noChangeArrowheads="1"/>
          </p:cNvSpPr>
          <p:nvPr/>
        </p:nvSpPr>
        <p:spPr bwMode="auto">
          <a:xfrm>
            <a:off x="785813" y="3481388"/>
            <a:ext cx="3427412" cy="400050"/>
          </a:xfrm>
          <a:prstGeom prst="rect">
            <a:avLst/>
          </a:prstGeom>
          <a:noFill/>
          <a:ln w="9525">
            <a:noFill/>
            <a:miter lim="800000"/>
            <a:headEnd/>
            <a:tailEnd/>
          </a:ln>
        </p:spPr>
        <p:txBody>
          <a:bodyPr>
            <a:spAutoFit/>
          </a:bodyPr>
          <a:lstStyle/>
          <a:p>
            <a:pPr>
              <a:buFontTx/>
              <a:buBlip>
                <a:blip r:embed="rId2"/>
              </a:buBlip>
            </a:pPr>
            <a:r>
              <a:rPr kumimoji="1" lang="en-US" altLang="zh-CN" sz="2000" b="1">
                <a:solidFill>
                  <a:srgbClr val="0000CC"/>
                </a:solidFill>
                <a:latin typeface="幼圆" pitchFamily="49" charset="-122"/>
                <a:ea typeface="幼圆" pitchFamily="49" charset="-122"/>
              </a:rPr>
              <a:t> </a:t>
            </a:r>
            <a:r>
              <a:rPr kumimoji="1" lang="zh-CN" altLang="en-US" sz="2000" b="1">
                <a:solidFill>
                  <a:srgbClr val="0000CC"/>
                </a:solidFill>
                <a:latin typeface="幼圆" pitchFamily="49" charset="-122"/>
                <a:ea typeface="幼圆" pitchFamily="49" charset="-122"/>
              </a:rPr>
              <a:t>无限大平面电荷</a:t>
            </a:r>
          </a:p>
        </p:txBody>
      </p:sp>
      <p:sp>
        <p:nvSpPr>
          <p:cNvPr id="78850" name="Text Box 3"/>
          <p:cNvSpPr txBox="1">
            <a:spLocks noChangeArrowheads="1"/>
          </p:cNvSpPr>
          <p:nvPr/>
        </p:nvSpPr>
        <p:spPr bwMode="auto">
          <a:xfrm>
            <a:off x="633413" y="544513"/>
            <a:ext cx="3024187" cy="400050"/>
          </a:xfrm>
          <a:prstGeom prst="rect">
            <a:avLst/>
          </a:prstGeom>
          <a:noFill/>
          <a:ln w="9525">
            <a:noFill/>
            <a:miter lim="800000"/>
            <a:headEnd/>
            <a:tailEnd/>
          </a:ln>
        </p:spPr>
        <p:txBody>
          <a:bodyPr>
            <a:spAutoFit/>
          </a:bodyPr>
          <a:lstStyle/>
          <a:p>
            <a:pPr>
              <a:buFontTx/>
              <a:buBlip>
                <a:blip r:embed="rId2"/>
              </a:buBlip>
            </a:pPr>
            <a:r>
              <a:rPr kumimoji="1" lang="en-US" altLang="zh-CN" sz="2000" b="1">
                <a:solidFill>
                  <a:srgbClr val="0000CC"/>
                </a:solidFill>
                <a:latin typeface="幼圆" pitchFamily="49" charset="-122"/>
                <a:ea typeface="幼圆" pitchFamily="49" charset="-122"/>
              </a:rPr>
              <a:t> </a:t>
            </a:r>
            <a:r>
              <a:rPr kumimoji="1" lang="zh-CN" altLang="en-US" sz="2000" b="1">
                <a:solidFill>
                  <a:srgbClr val="0000CC"/>
                </a:solidFill>
                <a:latin typeface="幼圆" pitchFamily="49" charset="-122"/>
                <a:ea typeface="幼圆" pitchFamily="49" charset="-122"/>
              </a:rPr>
              <a:t>轴对称分布</a:t>
            </a:r>
          </a:p>
        </p:txBody>
      </p:sp>
      <p:sp>
        <p:nvSpPr>
          <p:cNvPr id="78851" name="Rectangle 4"/>
          <p:cNvSpPr>
            <a:spLocks noChangeArrowheads="1"/>
          </p:cNvSpPr>
          <p:nvPr/>
        </p:nvSpPr>
        <p:spPr bwMode="auto">
          <a:xfrm>
            <a:off x="1403350" y="4005263"/>
            <a:ext cx="2159000" cy="2447925"/>
          </a:xfrm>
          <a:prstGeom prst="rect">
            <a:avLst/>
          </a:prstGeom>
          <a:noFill/>
          <a:ln w="19050">
            <a:noFill/>
            <a:miter lim="800000"/>
            <a:headEnd/>
            <a:tailEnd/>
          </a:ln>
        </p:spPr>
        <p:txBody>
          <a:bodyPr anchor="ctr">
            <a:spAutoFit/>
          </a:bodyPr>
          <a:lstStyle/>
          <a:p>
            <a:endParaRPr lang="zh-CN" altLang="en-US">
              <a:ea typeface="黑体" pitchFamily="49" charset="-122"/>
            </a:endParaRPr>
          </a:p>
        </p:txBody>
      </p:sp>
      <p:sp>
        <p:nvSpPr>
          <p:cNvPr id="78852" name="Rectangle 5"/>
          <p:cNvSpPr>
            <a:spLocks noChangeArrowheads="1"/>
          </p:cNvSpPr>
          <p:nvPr/>
        </p:nvSpPr>
        <p:spPr bwMode="auto">
          <a:xfrm>
            <a:off x="4657725" y="4005263"/>
            <a:ext cx="2435225" cy="2454275"/>
          </a:xfrm>
          <a:prstGeom prst="rect">
            <a:avLst/>
          </a:prstGeom>
          <a:noFill/>
          <a:ln w="15875">
            <a:noFill/>
            <a:miter lim="800000"/>
            <a:headEnd/>
            <a:tailEnd/>
          </a:ln>
        </p:spPr>
        <p:txBody>
          <a:bodyPr anchor="ctr">
            <a:spAutoFit/>
          </a:bodyPr>
          <a:lstStyle/>
          <a:p>
            <a:endParaRPr lang="zh-CN" altLang="en-US">
              <a:ea typeface="黑体" pitchFamily="49" charset="-122"/>
            </a:endParaRPr>
          </a:p>
        </p:txBody>
      </p:sp>
      <p:pic>
        <p:nvPicPr>
          <p:cNvPr id="78853" name="Picture 6" descr="d6"/>
          <p:cNvPicPr>
            <a:picLocks noChangeAspect="1" noChangeArrowheads="1"/>
          </p:cNvPicPr>
          <p:nvPr/>
        </p:nvPicPr>
        <p:blipFill>
          <a:blip r:embed="rId3"/>
          <a:srcRect/>
          <a:stretch>
            <a:fillRect/>
          </a:stretch>
        </p:blipFill>
        <p:spPr bwMode="auto">
          <a:xfrm>
            <a:off x="1486085" y="4263213"/>
            <a:ext cx="1828800" cy="1878013"/>
          </a:xfrm>
          <a:prstGeom prst="rect">
            <a:avLst/>
          </a:prstGeom>
          <a:noFill/>
          <a:ln w="9525">
            <a:noFill/>
            <a:miter lim="800000"/>
            <a:headEnd/>
            <a:tailEnd/>
          </a:ln>
        </p:spPr>
      </p:pic>
      <p:pic>
        <p:nvPicPr>
          <p:cNvPr id="78854" name="Picture 7" descr="d7"/>
          <p:cNvPicPr>
            <a:picLocks noChangeAspect="1" noChangeArrowheads="1"/>
          </p:cNvPicPr>
          <p:nvPr/>
        </p:nvPicPr>
        <p:blipFill>
          <a:blip r:embed="rId4"/>
          <a:srcRect/>
          <a:stretch>
            <a:fillRect/>
          </a:stretch>
        </p:blipFill>
        <p:spPr bwMode="auto">
          <a:xfrm>
            <a:off x="4741863" y="4127500"/>
            <a:ext cx="2206625" cy="2041525"/>
          </a:xfrm>
          <a:prstGeom prst="rect">
            <a:avLst/>
          </a:prstGeom>
          <a:noFill/>
          <a:ln w="9525">
            <a:noFill/>
            <a:miter lim="800000"/>
            <a:headEnd/>
            <a:tailEnd/>
          </a:ln>
        </p:spPr>
      </p:pic>
      <p:grpSp>
        <p:nvGrpSpPr>
          <p:cNvPr id="78855" name="Group 8"/>
          <p:cNvGrpSpPr>
            <a:grpSpLocks/>
          </p:cNvGrpSpPr>
          <p:nvPr/>
        </p:nvGrpSpPr>
        <p:grpSpPr bwMode="auto">
          <a:xfrm>
            <a:off x="1692275" y="1082675"/>
            <a:ext cx="2159000" cy="2447925"/>
            <a:chOff x="885" y="572"/>
            <a:chExt cx="1360" cy="1542"/>
          </a:xfrm>
        </p:grpSpPr>
        <p:sp>
          <p:nvSpPr>
            <p:cNvPr id="78859" name="Rectangle 9"/>
            <p:cNvSpPr>
              <a:spLocks noChangeArrowheads="1"/>
            </p:cNvSpPr>
            <p:nvPr/>
          </p:nvSpPr>
          <p:spPr bwMode="auto">
            <a:xfrm>
              <a:off x="885" y="572"/>
              <a:ext cx="1360" cy="1542"/>
            </a:xfrm>
            <a:prstGeom prst="rect">
              <a:avLst/>
            </a:prstGeom>
            <a:noFill/>
            <a:ln w="19050">
              <a:noFill/>
              <a:miter lim="800000"/>
              <a:headEnd/>
              <a:tailEnd/>
            </a:ln>
          </p:spPr>
          <p:txBody>
            <a:bodyPr anchor="ctr">
              <a:spAutoFit/>
            </a:bodyPr>
            <a:lstStyle/>
            <a:p>
              <a:endParaRPr lang="zh-CN" altLang="en-US">
                <a:ea typeface="黑体" pitchFamily="49" charset="-122"/>
              </a:endParaRPr>
            </a:p>
          </p:txBody>
        </p:sp>
        <p:pic>
          <p:nvPicPr>
            <p:cNvPr id="78860" name="Picture 10" descr="d4"/>
            <p:cNvPicPr>
              <a:picLocks noChangeAspect="1" noChangeArrowheads="1"/>
            </p:cNvPicPr>
            <p:nvPr/>
          </p:nvPicPr>
          <p:blipFill>
            <a:blip r:embed="rId5"/>
            <a:srcRect/>
            <a:stretch>
              <a:fillRect/>
            </a:stretch>
          </p:blipFill>
          <p:spPr bwMode="auto">
            <a:xfrm>
              <a:off x="1066" y="572"/>
              <a:ext cx="1133" cy="1497"/>
            </a:xfrm>
            <a:prstGeom prst="rect">
              <a:avLst/>
            </a:prstGeom>
            <a:noFill/>
            <a:ln w="9525">
              <a:noFill/>
              <a:miter lim="800000"/>
              <a:headEnd/>
              <a:tailEnd/>
            </a:ln>
          </p:spPr>
        </p:pic>
      </p:grpSp>
      <p:grpSp>
        <p:nvGrpSpPr>
          <p:cNvPr id="78856" name="Group 11"/>
          <p:cNvGrpSpPr>
            <a:grpSpLocks/>
          </p:cNvGrpSpPr>
          <p:nvPr/>
        </p:nvGrpSpPr>
        <p:grpSpPr bwMode="auto">
          <a:xfrm>
            <a:off x="4716463" y="1069975"/>
            <a:ext cx="2087562" cy="2376488"/>
            <a:chOff x="3198" y="572"/>
            <a:chExt cx="1315" cy="1497"/>
          </a:xfrm>
        </p:grpSpPr>
        <p:sp>
          <p:nvSpPr>
            <p:cNvPr id="78857" name="Rectangle 12"/>
            <p:cNvSpPr>
              <a:spLocks noChangeArrowheads="1"/>
            </p:cNvSpPr>
            <p:nvPr/>
          </p:nvSpPr>
          <p:spPr bwMode="auto">
            <a:xfrm>
              <a:off x="3198" y="572"/>
              <a:ext cx="1315" cy="1497"/>
            </a:xfrm>
            <a:prstGeom prst="rect">
              <a:avLst/>
            </a:prstGeom>
            <a:noFill/>
            <a:ln w="19050">
              <a:noFill/>
              <a:miter lim="800000"/>
              <a:headEnd/>
              <a:tailEnd/>
            </a:ln>
          </p:spPr>
          <p:txBody>
            <a:bodyPr wrap="none" anchor="ctr">
              <a:spAutoFit/>
            </a:bodyPr>
            <a:lstStyle/>
            <a:p>
              <a:endParaRPr lang="zh-CN" altLang="en-US">
                <a:ea typeface="黑体" pitchFamily="49" charset="-122"/>
              </a:endParaRPr>
            </a:p>
          </p:txBody>
        </p:sp>
        <p:pic>
          <p:nvPicPr>
            <p:cNvPr id="78858" name="Picture 13" descr="d5"/>
            <p:cNvPicPr>
              <a:picLocks noChangeAspect="1" noChangeArrowheads="1"/>
            </p:cNvPicPr>
            <p:nvPr/>
          </p:nvPicPr>
          <p:blipFill>
            <a:blip r:embed="rId6"/>
            <a:srcRect/>
            <a:stretch>
              <a:fillRect/>
            </a:stretch>
          </p:blipFill>
          <p:spPr bwMode="auto">
            <a:xfrm>
              <a:off x="3379" y="663"/>
              <a:ext cx="1077" cy="1402"/>
            </a:xfrm>
            <a:prstGeom prst="rect">
              <a:avLst/>
            </a:prstGeom>
            <a:noFill/>
            <a:ln w="9525">
              <a:noFill/>
              <a:miter lim="800000"/>
              <a:headEnd/>
              <a:tailEnd/>
            </a:ln>
          </p:spPr>
        </p:pic>
      </p:gr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70690" name="Object 2"/>
          <p:cNvGraphicFramePr>
            <a:graphicFrameLocks noChangeAspect="1"/>
          </p:cNvGraphicFramePr>
          <p:nvPr/>
        </p:nvGraphicFramePr>
        <p:xfrm>
          <a:off x="5491163" y="1096963"/>
          <a:ext cx="2968625" cy="2908300"/>
        </p:xfrm>
        <a:graphic>
          <a:graphicData uri="http://schemas.openxmlformats.org/presentationml/2006/ole">
            <p:oleObj spid="_x0000_s31746" name="图片" r:id="rId3" imgW="1647720" imgH="1685880" progId="Word.Picture.8">
              <p:embed/>
            </p:oleObj>
          </a:graphicData>
        </a:graphic>
      </p:graphicFrame>
      <p:sp>
        <p:nvSpPr>
          <p:cNvPr id="370691" name="Text Box 3"/>
          <p:cNvSpPr txBox="1">
            <a:spLocks noChangeArrowheads="1"/>
          </p:cNvSpPr>
          <p:nvPr/>
        </p:nvSpPr>
        <p:spPr bwMode="auto">
          <a:xfrm>
            <a:off x="442913" y="2573338"/>
            <a:ext cx="4267200" cy="430212"/>
          </a:xfrm>
          <a:prstGeom prst="rect">
            <a:avLst/>
          </a:prstGeom>
          <a:noFill/>
          <a:ln w="9525">
            <a:noFill/>
            <a:miter lim="800000"/>
            <a:headEnd/>
            <a:tailEnd/>
          </a:ln>
        </p:spPr>
        <p:txBody>
          <a:bodyPr>
            <a:spAutoFit/>
          </a:bodyPr>
          <a:lstStyle/>
          <a:p>
            <a:pPr>
              <a:lnSpc>
                <a:spcPct val="110000"/>
              </a:lnSpc>
              <a:spcBef>
                <a:spcPct val="50000"/>
              </a:spcBef>
              <a:buFont typeface="Wingdings" pitchFamily="2" charset="2"/>
              <a:buNone/>
            </a:pPr>
            <a:r>
              <a:rPr kumimoji="1" lang="zh-CN" altLang="en-US" sz="2000" b="1">
                <a:solidFill>
                  <a:srgbClr val="F567E4"/>
                </a:solidFill>
                <a:latin typeface="幼圆" pitchFamily="49" charset="-122"/>
                <a:ea typeface="幼圆" pitchFamily="49" charset="-122"/>
              </a:rPr>
              <a:t>解：</a:t>
            </a:r>
            <a:r>
              <a:rPr kumimoji="1" lang="en-US" altLang="zh-CN" sz="2000" b="1">
                <a:solidFill>
                  <a:srgbClr val="333399"/>
                </a:solidFill>
                <a:latin typeface="幼圆" pitchFamily="49" charset="-122"/>
                <a:ea typeface="幼圆" pitchFamily="49" charset="-122"/>
              </a:rPr>
              <a:t>1) </a:t>
            </a:r>
            <a:r>
              <a:rPr kumimoji="1" lang="zh-CN" altLang="en-US" sz="2000" b="1">
                <a:solidFill>
                  <a:srgbClr val="333399"/>
                </a:solidFill>
                <a:latin typeface="幼圆" pitchFamily="49" charset="-122"/>
                <a:ea typeface="幼圆" pitchFamily="49" charset="-122"/>
              </a:rPr>
              <a:t>取如图</a:t>
            </a:r>
            <a:r>
              <a:rPr kumimoji="1" lang="zh-CN" altLang="en-US" sz="2000" b="1">
                <a:solidFill>
                  <a:srgbClr val="F567E4"/>
                </a:solidFill>
                <a:latin typeface="幼圆" pitchFamily="49" charset="-122"/>
                <a:ea typeface="幼圆" pitchFamily="49" charset="-122"/>
              </a:rPr>
              <a:t>虚线</a:t>
            </a:r>
            <a:r>
              <a:rPr kumimoji="1" lang="zh-CN" altLang="en-US" sz="2000" b="1">
                <a:solidFill>
                  <a:srgbClr val="333399"/>
                </a:solidFill>
                <a:latin typeface="幼圆" pitchFamily="49" charset="-122"/>
                <a:ea typeface="幼圆" pitchFamily="49" charset="-122"/>
              </a:rPr>
              <a:t>所示高斯面。</a:t>
            </a:r>
          </a:p>
        </p:txBody>
      </p:sp>
      <p:sp>
        <p:nvSpPr>
          <p:cNvPr id="370692" name="Text Box 4"/>
          <p:cNvSpPr txBox="1">
            <a:spLocks noChangeArrowheads="1"/>
          </p:cNvSpPr>
          <p:nvPr/>
        </p:nvSpPr>
        <p:spPr bwMode="auto">
          <a:xfrm>
            <a:off x="817563" y="2990850"/>
            <a:ext cx="4267200" cy="430213"/>
          </a:xfrm>
          <a:prstGeom prst="rect">
            <a:avLst/>
          </a:prstGeom>
          <a:noFill/>
          <a:ln w="9525">
            <a:noFill/>
            <a:miter lim="800000"/>
            <a:headEnd/>
            <a:tailEnd/>
          </a:ln>
        </p:spPr>
        <p:txBody>
          <a:bodyPr>
            <a:spAutoFit/>
          </a:bodyPr>
          <a:lstStyle/>
          <a:p>
            <a:pPr>
              <a:lnSpc>
                <a:spcPct val="110000"/>
              </a:lnSpc>
              <a:spcBef>
                <a:spcPct val="50000"/>
              </a:spcBef>
              <a:buFont typeface="Wingdings" pitchFamily="2" charset="2"/>
              <a:buNone/>
            </a:pPr>
            <a:r>
              <a:rPr kumimoji="1" lang="zh-CN" altLang="en-US" sz="2000" b="1">
                <a:solidFill>
                  <a:srgbClr val="333399"/>
                </a:solidFill>
                <a:latin typeface="幼圆" pitchFamily="49" charset="-122"/>
                <a:ea typeface="幼圆" pitchFamily="49" charset="-122"/>
              </a:rPr>
              <a:t>在球外区域：</a:t>
            </a:r>
            <a:r>
              <a:rPr kumimoji="1" lang="en-US" altLang="zh-CN" sz="2000" b="1">
                <a:solidFill>
                  <a:srgbClr val="333399"/>
                </a:solidFill>
                <a:latin typeface="幼圆" pitchFamily="49" charset="-122"/>
                <a:ea typeface="幼圆" pitchFamily="49" charset="-122"/>
              </a:rPr>
              <a:t>r</a:t>
            </a:r>
            <a:r>
              <a:rPr kumimoji="1" lang="en-US" altLang="zh-CN" sz="2000" b="1">
                <a:solidFill>
                  <a:srgbClr val="333399"/>
                </a:solidFill>
                <a:latin typeface="幼圆" pitchFamily="49" charset="-122"/>
                <a:ea typeface="幼圆" pitchFamily="49" charset="-122"/>
                <a:sym typeface="Symbol" pitchFamily="18" charset="2"/>
              </a:rPr>
              <a:t>a</a:t>
            </a:r>
            <a:endParaRPr kumimoji="1" lang="en-US" altLang="zh-CN" sz="2000" b="1">
              <a:solidFill>
                <a:srgbClr val="333399"/>
              </a:solidFill>
              <a:latin typeface="幼圆" pitchFamily="49" charset="-122"/>
              <a:ea typeface="幼圆" pitchFamily="49" charset="-122"/>
            </a:endParaRPr>
          </a:p>
        </p:txBody>
      </p:sp>
      <p:graphicFrame>
        <p:nvGraphicFramePr>
          <p:cNvPr id="370693" name="Object 5"/>
          <p:cNvGraphicFramePr>
            <a:graphicFrameLocks noChangeAspect="1"/>
          </p:cNvGraphicFramePr>
          <p:nvPr/>
        </p:nvGraphicFramePr>
        <p:xfrm>
          <a:off x="1524000" y="3403600"/>
          <a:ext cx="2922588" cy="582613"/>
        </p:xfrm>
        <a:graphic>
          <a:graphicData uri="http://schemas.openxmlformats.org/presentationml/2006/ole">
            <p:oleObj spid="_x0000_s31747" name="Equation" r:id="rId4" imgW="1523880" imgH="304560" progId="Equation.DSMT4">
              <p:embed/>
            </p:oleObj>
          </a:graphicData>
        </a:graphic>
      </p:graphicFrame>
      <p:graphicFrame>
        <p:nvGraphicFramePr>
          <p:cNvPr id="370694" name="Object 6"/>
          <p:cNvGraphicFramePr>
            <a:graphicFrameLocks noChangeAspect="1"/>
          </p:cNvGraphicFramePr>
          <p:nvPr/>
        </p:nvGraphicFramePr>
        <p:xfrm>
          <a:off x="550863" y="3922713"/>
          <a:ext cx="3332162" cy="503237"/>
        </p:xfrm>
        <a:graphic>
          <a:graphicData uri="http://schemas.openxmlformats.org/presentationml/2006/ole">
            <p:oleObj spid="_x0000_s31748" name="Equation" r:id="rId5" imgW="1600200" imgH="241200" progId="Equation.DSMT4">
              <p:embed/>
            </p:oleObj>
          </a:graphicData>
        </a:graphic>
      </p:graphicFrame>
      <p:graphicFrame>
        <p:nvGraphicFramePr>
          <p:cNvPr id="370695" name="Object 7"/>
          <p:cNvGraphicFramePr>
            <a:graphicFrameLocks noChangeAspect="1"/>
          </p:cNvGraphicFramePr>
          <p:nvPr/>
        </p:nvGraphicFramePr>
        <p:xfrm>
          <a:off x="3725863" y="3816350"/>
          <a:ext cx="2573337" cy="857250"/>
        </p:xfrm>
        <a:graphic>
          <a:graphicData uri="http://schemas.openxmlformats.org/presentationml/2006/ole">
            <p:oleObj spid="_x0000_s31749" name="Equation" r:id="rId6" imgW="1295280" imgH="431640" progId="Equation.DSMT4">
              <p:embed/>
            </p:oleObj>
          </a:graphicData>
        </a:graphic>
      </p:graphicFrame>
      <p:sp>
        <p:nvSpPr>
          <p:cNvPr id="370696" name="Text Box 8"/>
          <p:cNvSpPr txBox="1">
            <a:spLocks noChangeArrowheads="1"/>
          </p:cNvSpPr>
          <p:nvPr/>
        </p:nvSpPr>
        <p:spPr bwMode="auto">
          <a:xfrm>
            <a:off x="414338" y="1789113"/>
            <a:ext cx="4800600" cy="738664"/>
          </a:xfrm>
          <a:prstGeom prst="rect">
            <a:avLst/>
          </a:prstGeom>
          <a:noFill/>
          <a:ln w="9525">
            <a:noFill/>
            <a:miter lim="800000"/>
            <a:headEnd/>
            <a:tailEnd/>
          </a:ln>
        </p:spPr>
        <p:txBody>
          <a:bodyPr>
            <a:spAutoFit/>
          </a:bodyPr>
          <a:lstStyle/>
          <a:p>
            <a:pPr>
              <a:lnSpc>
                <a:spcPct val="80000"/>
              </a:lnSpc>
              <a:spcBef>
                <a:spcPct val="50000"/>
              </a:spcBef>
              <a:buFont typeface="Wingdings" pitchFamily="2" charset="2"/>
              <a:buNone/>
            </a:pPr>
            <a:r>
              <a:rPr kumimoji="1" lang="zh-CN" altLang="en-US" sz="2000" b="1" dirty="0">
                <a:solidFill>
                  <a:srgbClr val="F567E4"/>
                </a:solidFill>
                <a:latin typeface="幼圆" pitchFamily="49" charset="-122"/>
                <a:ea typeface="幼圆" pitchFamily="49" charset="-122"/>
              </a:rPr>
              <a:t>分析：</a:t>
            </a:r>
            <a:r>
              <a:rPr kumimoji="1" lang="zh-CN" altLang="en-US" sz="2000" b="1" dirty="0">
                <a:solidFill>
                  <a:srgbClr val="333399"/>
                </a:solidFill>
                <a:latin typeface="幼圆" pitchFamily="49" charset="-122"/>
                <a:ea typeface="幼圆" pitchFamily="49" charset="-122"/>
              </a:rPr>
              <a:t>电场方向垂直于球面。</a:t>
            </a:r>
          </a:p>
          <a:p>
            <a:pPr>
              <a:lnSpc>
                <a:spcPct val="80000"/>
              </a:lnSpc>
              <a:spcBef>
                <a:spcPct val="50000"/>
              </a:spcBef>
              <a:buFont typeface="Wingdings" pitchFamily="2" charset="2"/>
              <a:buNone/>
            </a:pPr>
            <a:r>
              <a:rPr kumimoji="1" lang="zh-CN" altLang="en-US" sz="2000" b="1" dirty="0">
                <a:solidFill>
                  <a:srgbClr val="333399"/>
                </a:solidFill>
                <a:latin typeface="幼圆" pitchFamily="49" charset="-122"/>
                <a:ea typeface="幼圆" pitchFamily="49" charset="-122"/>
              </a:rPr>
              <a:t>      电场大小只与 </a:t>
            </a:r>
            <a:r>
              <a:rPr kumimoji="1" lang="en-US" altLang="zh-CN" sz="2000" b="1" dirty="0">
                <a:solidFill>
                  <a:srgbClr val="333399"/>
                </a:solidFill>
                <a:latin typeface="幼圆" pitchFamily="49" charset="-122"/>
                <a:ea typeface="幼圆" pitchFamily="49" charset="-122"/>
              </a:rPr>
              <a:t>r </a:t>
            </a:r>
            <a:r>
              <a:rPr kumimoji="1" lang="zh-CN" altLang="en-US" sz="2000" b="1" dirty="0" smtClean="0">
                <a:solidFill>
                  <a:srgbClr val="333399"/>
                </a:solidFill>
                <a:latin typeface="幼圆" pitchFamily="49" charset="-122"/>
                <a:ea typeface="幼圆" pitchFamily="49" charset="-122"/>
              </a:rPr>
              <a:t>有关。</a:t>
            </a:r>
            <a:endParaRPr kumimoji="1" lang="zh-CN" altLang="en-US" sz="2000" b="1" dirty="0">
              <a:solidFill>
                <a:srgbClr val="333399"/>
              </a:solidFill>
              <a:latin typeface="幼圆" pitchFamily="49" charset="-122"/>
              <a:ea typeface="幼圆" pitchFamily="49" charset="-122"/>
            </a:endParaRPr>
          </a:p>
        </p:txBody>
      </p:sp>
      <p:sp>
        <p:nvSpPr>
          <p:cNvPr id="370697" name="Text Box 9"/>
          <p:cNvSpPr txBox="1">
            <a:spLocks noChangeArrowheads="1"/>
          </p:cNvSpPr>
          <p:nvPr/>
        </p:nvSpPr>
        <p:spPr bwMode="auto">
          <a:xfrm>
            <a:off x="307975" y="369888"/>
            <a:ext cx="8602663" cy="430212"/>
          </a:xfrm>
          <a:prstGeom prst="rect">
            <a:avLst/>
          </a:prstGeom>
          <a:noFill/>
          <a:ln w="9525">
            <a:noFill/>
            <a:miter lim="800000"/>
            <a:headEnd/>
            <a:tailEnd/>
          </a:ln>
        </p:spPr>
        <p:txBody>
          <a:bodyPr>
            <a:spAutoFit/>
          </a:bodyPr>
          <a:lstStyle/>
          <a:p>
            <a:pPr>
              <a:lnSpc>
                <a:spcPct val="110000"/>
              </a:lnSpc>
              <a:spcBef>
                <a:spcPct val="50000"/>
              </a:spcBef>
              <a:buFont typeface="Wingdings" pitchFamily="2" charset="2"/>
              <a:buNone/>
            </a:pPr>
            <a:r>
              <a:rPr kumimoji="1" lang="zh-CN" altLang="en-US" sz="2000" b="1">
                <a:solidFill>
                  <a:srgbClr val="0070C0"/>
                </a:solidFill>
                <a:latin typeface="幼圆" pitchFamily="49" charset="-122"/>
                <a:ea typeface="幼圆" pitchFamily="49" charset="-122"/>
              </a:rPr>
              <a:t>例题：</a:t>
            </a:r>
            <a:r>
              <a:rPr kumimoji="1" lang="zh-CN" altLang="en-US" sz="2000" b="1">
                <a:solidFill>
                  <a:srgbClr val="333399"/>
                </a:solidFill>
                <a:latin typeface="幼圆" pitchFamily="49" charset="-122"/>
                <a:ea typeface="幼圆" pitchFamily="49" charset="-122"/>
              </a:rPr>
              <a:t>半径为</a:t>
            </a:r>
            <a:r>
              <a:rPr kumimoji="1" lang="en-US" altLang="zh-CN" sz="2000" b="1">
                <a:solidFill>
                  <a:srgbClr val="333399"/>
                </a:solidFill>
                <a:latin typeface="幼圆" pitchFamily="49" charset="-122"/>
                <a:ea typeface="幼圆" pitchFamily="49" charset="-122"/>
              </a:rPr>
              <a:t>a</a:t>
            </a:r>
            <a:r>
              <a:rPr kumimoji="1" lang="zh-CN" altLang="en-US" sz="2000" b="1">
                <a:solidFill>
                  <a:srgbClr val="333399"/>
                </a:solidFill>
                <a:latin typeface="幼圆" pitchFamily="49" charset="-122"/>
                <a:ea typeface="幼圆" pitchFamily="49" charset="-122"/>
              </a:rPr>
              <a:t>的球形带电体，电荷总量</a:t>
            </a:r>
            <a:r>
              <a:rPr kumimoji="1" lang="en-US" altLang="zh-CN" sz="2000" b="1">
                <a:solidFill>
                  <a:srgbClr val="333399"/>
                </a:solidFill>
                <a:latin typeface="幼圆" pitchFamily="49" charset="-122"/>
                <a:ea typeface="幼圆" pitchFamily="49" charset="-122"/>
              </a:rPr>
              <a:t>Q</a:t>
            </a:r>
            <a:r>
              <a:rPr kumimoji="1" lang="zh-CN" altLang="en-US" sz="2000" b="1">
                <a:solidFill>
                  <a:srgbClr val="333399"/>
                </a:solidFill>
                <a:latin typeface="幼圆" pitchFamily="49" charset="-122"/>
                <a:ea typeface="幼圆" pitchFamily="49" charset="-122"/>
              </a:rPr>
              <a:t>均匀分布在球体内。</a:t>
            </a:r>
          </a:p>
        </p:txBody>
      </p:sp>
      <p:grpSp>
        <p:nvGrpSpPr>
          <p:cNvPr id="2" name="Group 10"/>
          <p:cNvGrpSpPr>
            <a:grpSpLocks/>
          </p:cNvGrpSpPr>
          <p:nvPr/>
        </p:nvGrpSpPr>
        <p:grpSpPr bwMode="auto">
          <a:xfrm>
            <a:off x="457200" y="879475"/>
            <a:ext cx="4800600" cy="965200"/>
            <a:chOff x="480" y="649"/>
            <a:chExt cx="3024" cy="608"/>
          </a:xfrm>
        </p:grpSpPr>
        <p:sp>
          <p:nvSpPr>
            <p:cNvPr id="31782" name="Text Box 11"/>
            <p:cNvSpPr txBox="1">
              <a:spLocks noChangeArrowheads="1"/>
            </p:cNvSpPr>
            <p:nvPr/>
          </p:nvSpPr>
          <p:spPr bwMode="auto">
            <a:xfrm>
              <a:off x="480" y="692"/>
              <a:ext cx="3024" cy="465"/>
            </a:xfrm>
            <a:prstGeom prst="rect">
              <a:avLst/>
            </a:prstGeom>
            <a:noFill/>
            <a:ln w="9525">
              <a:noFill/>
              <a:miter lim="800000"/>
              <a:headEnd/>
              <a:tailEnd/>
            </a:ln>
          </p:spPr>
          <p:txBody>
            <a:bodyPr>
              <a:spAutoFit/>
            </a:bodyPr>
            <a:lstStyle/>
            <a:p>
              <a:pPr>
                <a:lnSpc>
                  <a:spcPct val="80000"/>
                </a:lnSpc>
                <a:spcBef>
                  <a:spcPct val="50000"/>
                </a:spcBef>
                <a:buFont typeface="Wingdings" pitchFamily="2" charset="2"/>
                <a:buNone/>
              </a:pPr>
              <a:r>
                <a:rPr kumimoji="1" lang="zh-CN" altLang="en-US" sz="2000" b="1">
                  <a:solidFill>
                    <a:srgbClr val="F567E4"/>
                  </a:solidFill>
                  <a:latin typeface="幼圆" pitchFamily="49" charset="-122"/>
                  <a:ea typeface="幼圆" pitchFamily="49" charset="-122"/>
                </a:rPr>
                <a:t>求</a:t>
              </a:r>
              <a:r>
                <a:rPr kumimoji="1" lang="zh-CN" altLang="en-US" sz="2000" b="1">
                  <a:solidFill>
                    <a:srgbClr val="F567E4"/>
                  </a:solidFill>
                  <a:latin typeface="幼圆" pitchFamily="49" charset="-122"/>
                  <a:ea typeface="幼圆" pitchFamily="49" charset="-122"/>
                  <a:sym typeface="Wingdings" pitchFamily="2" charset="2"/>
                </a:rPr>
                <a:t>：</a:t>
              </a:r>
              <a:r>
                <a:rPr kumimoji="1" lang="zh-CN" altLang="en-US" sz="2000" b="1">
                  <a:solidFill>
                    <a:srgbClr val="333399"/>
                  </a:solidFill>
                  <a:latin typeface="幼圆" pitchFamily="49" charset="-122"/>
                  <a:ea typeface="幼圆" pitchFamily="49" charset="-122"/>
                  <a:sym typeface="Wingdings" pitchFamily="2" charset="2"/>
                </a:rPr>
                <a:t>（</a:t>
              </a:r>
              <a:r>
                <a:rPr kumimoji="1" lang="en-US" altLang="zh-CN" sz="2000" b="1">
                  <a:solidFill>
                    <a:srgbClr val="333399"/>
                  </a:solidFill>
                  <a:latin typeface="幼圆" pitchFamily="49" charset="-122"/>
                  <a:ea typeface="幼圆" pitchFamily="49" charset="-122"/>
                  <a:sym typeface="Wingdings" pitchFamily="2" charset="2"/>
                </a:rPr>
                <a:t>1</a:t>
              </a:r>
              <a:r>
                <a:rPr kumimoji="1" lang="zh-CN" altLang="en-US" sz="2000" b="1">
                  <a:solidFill>
                    <a:srgbClr val="333399"/>
                  </a:solidFill>
                  <a:latin typeface="幼圆" pitchFamily="49" charset="-122"/>
                  <a:ea typeface="幼圆" pitchFamily="49" charset="-122"/>
                  <a:sym typeface="Wingdings" pitchFamily="2" charset="2"/>
                </a:rPr>
                <a:t>）       （</a:t>
              </a:r>
              <a:r>
                <a:rPr kumimoji="1" lang="en-US" altLang="zh-CN" sz="2000" b="1">
                  <a:solidFill>
                    <a:srgbClr val="333399"/>
                  </a:solidFill>
                  <a:latin typeface="幼圆" pitchFamily="49" charset="-122"/>
                  <a:ea typeface="幼圆" pitchFamily="49" charset="-122"/>
                  <a:sym typeface="Wingdings" pitchFamily="2" charset="2"/>
                </a:rPr>
                <a:t>2</a:t>
              </a:r>
              <a:r>
                <a:rPr kumimoji="1" lang="zh-CN" altLang="en-US" sz="2000" b="1">
                  <a:solidFill>
                    <a:srgbClr val="333399"/>
                  </a:solidFill>
                  <a:latin typeface="幼圆" pitchFamily="49" charset="-122"/>
                  <a:ea typeface="幼圆" pitchFamily="49" charset="-122"/>
                  <a:sym typeface="Wingdings" pitchFamily="2" charset="2"/>
                </a:rPr>
                <a:t>）</a:t>
              </a:r>
            </a:p>
            <a:p>
              <a:pPr>
                <a:lnSpc>
                  <a:spcPct val="80000"/>
                </a:lnSpc>
                <a:spcBef>
                  <a:spcPct val="50000"/>
                </a:spcBef>
                <a:buFont typeface="Wingdings" pitchFamily="2" charset="2"/>
                <a:buNone/>
              </a:pPr>
              <a:r>
                <a:rPr kumimoji="1" lang="zh-CN" altLang="en-US" sz="2000" b="1">
                  <a:solidFill>
                    <a:srgbClr val="333399"/>
                  </a:solidFill>
                  <a:latin typeface="幼圆" pitchFamily="49" charset="-122"/>
                  <a:ea typeface="幼圆" pitchFamily="49" charset="-122"/>
                  <a:sym typeface="Wingdings" pitchFamily="2" charset="2"/>
                </a:rPr>
                <a:t>    （</a:t>
              </a:r>
              <a:r>
                <a:rPr kumimoji="1" lang="en-US" altLang="zh-CN" sz="2000" b="1">
                  <a:solidFill>
                    <a:srgbClr val="333399"/>
                  </a:solidFill>
                  <a:latin typeface="幼圆" pitchFamily="49" charset="-122"/>
                  <a:ea typeface="幼圆" pitchFamily="49" charset="-122"/>
                  <a:sym typeface="Wingdings" pitchFamily="2" charset="2"/>
                </a:rPr>
                <a:t>3</a:t>
              </a:r>
              <a:r>
                <a:rPr kumimoji="1" lang="zh-CN" altLang="en-US" sz="2000" b="1">
                  <a:solidFill>
                    <a:srgbClr val="333399"/>
                  </a:solidFill>
                  <a:latin typeface="幼圆" pitchFamily="49" charset="-122"/>
                  <a:ea typeface="幼圆" pitchFamily="49" charset="-122"/>
                  <a:sym typeface="Wingdings" pitchFamily="2" charset="2"/>
                </a:rPr>
                <a:t>）</a:t>
              </a:r>
              <a:endParaRPr kumimoji="1" lang="zh-CN" altLang="en-US" sz="2000" b="1">
                <a:solidFill>
                  <a:srgbClr val="333399"/>
                </a:solidFill>
                <a:latin typeface="幼圆" pitchFamily="49" charset="-122"/>
                <a:ea typeface="幼圆" pitchFamily="49" charset="-122"/>
              </a:endParaRPr>
            </a:p>
          </p:txBody>
        </p:sp>
        <p:graphicFrame>
          <p:nvGraphicFramePr>
            <p:cNvPr id="31756" name="Object 12"/>
            <p:cNvGraphicFramePr>
              <a:graphicFrameLocks noChangeAspect="1"/>
            </p:cNvGraphicFramePr>
            <p:nvPr/>
          </p:nvGraphicFramePr>
          <p:xfrm>
            <a:off x="1282" y="658"/>
            <a:ext cx="475" cy="317"/>
          </p:xfrm>
          <a:graphic>
            <a:graphicData uri="http://schemas.openxmlformats.org/presentationml/2006/ole">
              <p:oleObj spid="_x0000_s31756" name="Equation" r:id="rId7" imgW="342720" imgH="228600" progId="Equation.DSMT4">
                <p:embed/>
              </p:oleObj>
            </a:graphicData>
          </a:graphic>
        </p:graphicFrame>
        <p:graphicFrame>
          <p:nvGraphicFramePr>
            <p:cNvPr id="31757" name="Object 13"/>
            <p:cNvGraphicFramePr>
              <a:graphicFrameLocks noChangeAspect="1"/>
            </p:cNvGraphicFramePr>
            <p:nvPr/>
          </p:nvGraphicFramePr>
          <p:xfrm>
            <a:off x="2312" y="649"/>
            <a:ext cx="791" cy="317"/>
          </p:xfrm>
          <a:graphic>
            <a:graphicData uri="http://schemas.openxmlformats.org/presentationml/2006/ole">
              <p:oleObj spid="_x0000_s31757" name="Equation" r:id="rId8" imgW="571320" imgH="228600" progId="Equation.DSMT4">
                <p:embed/>
              </p:oleObj>
            </a:graphicData>
          </a:graphic>
        </p:graphicFrame>
        <p:graphicFrame>
          <p:nvGraphicFramePr>
            <p:cNvPr id="31758" name="Object 14"/>
            <p:cNvGraphicFramePr>
              <a:graphicFrameLocks noChangeAspect="1"/>
            </p:cNvGraphicFramePr>
            <p:nvPr/>
          </p:nvGraphicFramePr>
          <p:xfrm>
            <a:off x="1269" y="940"/>
            <a:ext cx="792" cy="317"/>
          </p:xfrm>
          <a:graphic>
            <a:graphicData uri="http://schemas.openxmlformats.org/presentationml/2006/ole">
              <p:oleObj spid="_x0000_s31758" name="Equation" r:id="rId9" imgW="571320" imgH="228600" progId="Equation.DSMT4">
                <p:embed/>
              </p:oleObj>
            </a:graphicData>
          </a:graphic>
        </p:graphicFrame>
      </p:grpSp>
      <p:sp>
        <p:nvSpPr>
          <p:cNvPr id="370703" name="Text Box 15"/>
          <p:cNvSpPr txBox="1">
            <a:spLocks noChangeArrowheads="1"/>
          </p:cNvSpPr>
          <p:nvPr/>
        </p:nvSpPr>
        <p:spPr bwMode="auto">
          <a:xfrm>
            <a:off x="936625" y="4392613"/>
            <a:ext cx="4267200" cy="430212"/>
          </a:xfrm>
          <a:prstGeom prst="rect">
            <a:avLst/>
          </a:prstGeom>
          <a:noFill/>
          <a:ln w="9525">
            <a:noFill/>
            <a:miter lim="800000"/>
            <a:headEnd/>
            <a:tailEnd/>
          </a:ln>
        </p:spPr>
        <p:txBody>
          <a:bodyPr>
            <a:spAutoFit/>
          </a:bodyPr>
          <a:lstStyle/>
          <a:p>
            <a:pPr>
              <a:lnSpc>
                <a:spcPct val="110000"/>
              </a:lnSpc>
              <a:spcBef>
                <a:spcPct val="50000"/>
              </a:spcBef>
              <a:buFont typeface="Wingdings" pitchFamily="2" charset="2"/>
              <a:buNone/>
            </a:pPr>
            <a:r>
              <a:rPr kumimoji="1" lang="zh-CN" altLang="en-US" sz="2000" b="1">
                <a:solidFill>
                  <a:srgbClr val="333399"/>
                </a:solidFill>
                <a:latin typeface="幼圆" pitchFamily="49" charset="-122"/>
                <a:ea typeface="幼圆" pitchFamily="49" charset="-122"/>
              </a:rPr>
              <a:t>在球内区域：</a:t>
            </a:r>
            <a:r>
              <a:rPr kumimoji="1" lang="en-US" altLang="zh-CN" sz="2000" b="1">
                <a:solidFill>
                  <a:srgbClr val="333399"/>
                </a:solidFill>
                <a:latin typeface="幼圆" pitchFamily="49" charset="-122"/>
                <a:ea typeface="幼圆" pitchFamily="49" charset="-122"/>
              </a:rPr>
              <a:t>r</a:t>
            </a:r>
            <a:r>
              <a:rPr kumimoji="1" lang="en-US" altLang="zh-CN" sz="2000" b="1">
                <a:solidFill>
                  <a:srgbClr val="333399"/>
                </a:solidFill>
                <a:latin typeface="幼圆" pitchFamily="49" charset="-122"/>
                <a:ea typeface="幼圆" pitchFamily="49" charset="-122"/>
                <a:sym typeface="Symbol" pitchFamily="18" charset="2"/>
              </a:rPr>
              <a:t>a</a:t>
            </a:r>
            <a:endParaRPr kumimoji="1" lang="en-US" altLang="zh-CN" sz="2000" b="1">
              <a:solidFill>
                <a:srgbClr val="333399"/>
              </a:solidFill>
              <a:latin typeface="幼圆" pitchFamily="49" charset="-122"/>
              <a:ea typeface="幼圆" pitchFamily="49" charset="-122"/>
            </a:endParaRPr>
          </a:p>
        </p:txBody>
      </p:sp>
      <p:grpSp>
        <p:nvGrpSpPr>
          <p:cNvPr id="3" name="Group 16"/>
          <p:cNvGrpSpPr>
            <a:grpSpLocks/>
          </p:cNvGrpSpPr>
          <p:nvPr/>
        </p:nvGrpSpPr>
        <p:grpSpPr bwMode="auto">
          <a:xfrm>
            <a:off x="5351463" y="1066800"/>
            <a:ext cx="3189287" cy="2940050"/>
            <a:chOff x="3456" y="960"/>
            <a:chExt cx="2009" cy="2056"/>
          </a:xfrm>
        </p:grpSpPr>
        <p:sp>
          <p:nvSpPr>
            <p:cNvPr id="31778" name="Oval 17"/>
            <p:cNvSpPr>
              <a:spLocks noChangeAspect="1" noChangeArrowheads="1"/>
            </p:cNvSpPr>
            <p:nvPr/>
          </p:nvSpPr>
          <p:spPr bwMode="auto">
            <a:xfrm>
              <a:off x="3456" y="960"/>
              <a:ext cx="2009" cy="2056"/>
            </a:xfrm>
            <a:prstGeom prst="ellipse">
              <a:avLst/>
            </a:prstGeom>
            <a:noFill/>
            <a:ln w="19050">
              <a:solidFill>
                <a:srgbClr val="A50021"/>
              </a:solidFill>
              <a:prstDash val="dash"/>
              <a:round/>
              <a:headEnd/>
              <a:tailEnd/>
            </a:ln>
          </p:spPr>
          <p:txBody>
            <a:bodyPr/>
            <a:lstStyle/>
            <a:p>
              <a:endParaRPr lang="zh-CN" altLang="en-US" sz="2000">
                <a:ea typeface="黑体" pitchFamily="49" charset="-122"/>
              </a:endParaRPr>
            </a:p>
          </p:txBody>
        </p:sp>
        <p:sp>
          <p:nvSpPr>
            <p:cNvPr id="31779" name="Oval 18"/>
            <p:cNvSpPr>
              <a:spLocks noChangeAspect="1" noChangeArrowheads="1"/>
            </p:cNvSpPr>
            <p:nvPr/>
          </p:nvSpPr>
          <p:spPr bwMode="auto">
            <a:xfrm>
              <a:off x="3912" y="1415"/>
              <a:ext cx="1085" cy="1109"/>
            </a:xfrm>
            <a:prstGeom prst="ellipse">
              <a:avLst/>
            </a:prstGeom>
            <a:noFill/>
            <a:ln w="19050">
              <a:solidFill>
                <a:srgbClr val="A50021"/>
              </a:solidFill>
              <a:prstDash val="dash"/>
              <a:round/>
              <a:headEnd/>
              <a:tailEnd/>
            </a:ln>
          </p:spPr>
          <p:txBody>
            <a:bodyPr/>
            <a:lstStyle/>
            <a:p>
              <a:endParaRPr lang="zh-CN" altLang="en-US" sz="2000">
                <a:ea typeface="黑体" pitchFamily="49" charset="-122"/>
              </a:endParaRPr>
            </a:p>
          </p:txBody>
        </p:sp>
        <p:sp>
          <p:nvSpPr>
            <p:cNvPr id="31780" name="Line 19"/>
            <p:cNvSpPr>
              <a:spLocks noChangeAspect="1" noChangeShapeType="1"/>
            </p:cNvSpPr>
            <p:nvPr/>
          </p:nvSpPr>
          <p:spPr bwMode="auto">
            <a:xfrm>
              <a:off x="4451" y="1957"/>
              <a:ext cx="421" cy="365"/>
            </a:xfrm>
            <a:prstGeom prst="line">
              <a:avLst/>
            </a:prstGeom>
            <a:noFill/>
            <a:ln w="19050">
              <a:solidFill>
                <a:srgbClr val="A50021"/>
              </a:solidFill>
              <a:round/>
              <a:headEnd/>
              <a:tailEnd type="stealth" w="sm" len="lg"/>
            </a:ln>
          </p:spPr>
          <p:txBody>
            <a:bodyPr/>
            <a:lstStyle/>
            <a:p>
              <a:endParaRPr lang="zh-CN" altLang="en-US"/>
            </a:p>
          </p:txBody>
        </p:sp>
        <p:sp>
          <p:nvSpPr>
            <p:cNvPr id="31781" name="Freeform 20"/>
            <p:cNvSpPr>
              <a:spLocks noChangeAspect="1"/>
            </p:cNvSpPr>
            <p:nvPr/>
          </p:nvSpPr>
          <p:spPr bwMode="auto">
            <a:xfrm>
              <a:off x="4439" y="1217"/>
              <a:ext cx="714" cy="740"/>
            </a:xfrm>
            <a:custGeom>
              <a:avLst/>
              <a:gdLst>
                <a:gd name="T0" fmla="*/ 0 w 915"/>
                <a:gd name="T1" fmla="*/ 3 h 948"/>
                <a:gd name="T2" fmla="*/ 3 w 915"/>
                <a:gd name="T3" fmla="*/ 0 h 948"/>
                <a:gd name="T4" fmla="*/ 0 60000 65536"/>
                <a:gd name="T5" fmla="*/ 0 60000 65536"/>
                <a:gd name="T6" fmla="*/ 0 w 915"/>
                <a:gd name="T7" fmla="*/ 0 h 948"/>
                <a:gd name="T8" fmla="*/ 915 w 915"/>
                <a:gd name="T9" fmla="*/ 948 h 948"/>
              </a:gdLst>
              <a:ahLst/>
              <a:cxnLst>
                <a:cxn ang="T4">
                  <a:pos x="T0" y="T1"/>
                </a:cxn>
                <a:cxn ang="T5">
                  <a:pos x="T2" y="T3"/>
                </a:cxn>
              </a:cxnLst>
              <a:rect l="T6" t="T7" r="T8" b="T9"/>
              <a:pathLst>
                <a:path w="915" h="948">
                  <a:moveTo>
                    <a:pt x="0" y="948"/>
                  </a:moveTo>
                  <a:lnTo>
                    <a:pt x="915" y="0"/>
                  </a:lnTo>
                </a:path>
              </a:pathLst>
            </a:custGeom>
            <a:noFill/>
            <a:ln w="19050">
              <a:solidFill>
                <a:srgbClr val="A50021"/>
              </a:solidFill>
              <a:round/>
              <a:headEnd/>
              <a:tailEnd type="stealth" w="sm" len="lg"/>
            </a:ln>
          </p:spPr>
          <p:txBody>
            <a:bodyPr/>
            <a:lstStyle/>
            <a:p>
              <a:endParaRPr lang="zh-CN" altLang="en-US" sz="2000">
                <a:ea typeface="黑体" pitchFamily="49" charset="-122"/>
              </a:endParaRPr>
            </a:p>
          </p:txBody>
        </p:sp>
        <p:graphicFrame>
          <p:nvGraphicFramePr>
            <p:cNvPr id="31754" name="Object 21"/>
            <p:cNvGraphicFramePr>
              <a:graphicFrameLocks noChangeAspect="1"/>
            </p:cNvGraphicFramePr>
            <p:nvPr/>
          </p:nvGraphicFramePr>
          <p:xfrm>
            <a:off x="4756" y="1392"/>
            <a:ext cx="140" cy="156"/>
          </p:xfrm>
          <a:graphic>
            <a:graphicData uri="http://schemas.openxmlformats.org/presentationml/2006/ole">
              <p:oleObj spid="_x0000_s31754" name="Equation" r:id="rId10" imgW="114120" imgH="126720" progId="Equation.DSMT4">
                <p:embed/>
              </p:oleObj>
            </a:graphicData>
          </a:graphic>
        </p:graphicFrame>
        <p:graphicFrame>
          <p:nvGraphicFramePr>
            <p:cNvPr id="31755" name="Object 22"/>
            <p:cNvGraphicFramePr>
              <a:graphicFrameLocks noChangeAspect="1"/>
            </p:cNvGraphicFramePr>
            <p:nvPr/>
          </p:nvGraphicFramePr>
          <p:xfrm>
            <a:off x="4512" y="2196"/>
            <a:ext cx="140" cy="156"/>
          </p:xfrm>
          <a:graphic>
            <a:graphicData uri="http://schemas.openxmlformats.org/presentationml/2006/ole">
              <p:oleObj spid="_x0000_s31755" name="Equation" r:id="rId11" imgW="114120" imgH="126720" progId="Equation.DSMT4">
                <p:embed/>
              </p:oleObj>
            </a:graphicData>
          </a:graphic>
        </p:graphicFrame>
      </p:grpSp>
      <p:graphicFrame>
        <p:nvGraphicFramePr>
          <p:cNvPr id="370711" name="Object 23"/>
          <p:cNvGraphicFramePr>
            <a:graphicFrameLocks noChangeAspect="1"/>
          </p:cNvGraphicFramePr>
          <p:nvPr/>
        </p:nvGraphicFramePr>
        <p:xfrm>
          <a:off x="3033713" y="4833938"/>
          <a:ext cx="2352675" cy="792162"/>
        </p:xfrm>
        <a:graphic>
          <a:graphicData uri="http://schemas.openxmlformats.org/presentationml/2006/ole">
            <p:oleObj spid="_x0000_s31750" name="Equation" r:id="rId12" imgW="1282680" imgH="431640" progId="Equation.DSMT4">
              <p:embed/>
            </p:oleObj>
          </a:graphicData>
        </a:graphic>
      </p:graphicFrame>
      <p:graphicFrame>
        <p:nvGraphicFramePr>
          <p:cNvPr id="370712" name="Object 24"/>
          <p:cNvGraphicFramePr>
            <a:graphicFrameLocks noChangeAspect="1"/>
          </p:cNvGraphicFramePr>
          <p:nvPr/>
        </p:nvGraphicFramePr>
        <p:xfrm>
          <a:off x="211138" y="5519738"/>
          <a:ext cx="4314825" cy="925512"/>
        </p:xfrm>
        <a:graphic>
          <a:graphicData uri="http://schemas.openxmlformats.org/presentationml/2006/ole">
            <p:oleObj spid="_x0000_s31751" name="Equation" r:id="rId13" imgW="2133360" imgH="457200" progId="Equation.DSMT4">
              <p:embed/>
            </p:oleObj>
          </a:graphicData>
        </a:graphic>
      </p:graphicFrame>
      <p:graphicFrame>
        <p:nvGraphicFramePr>
          <p:cNvPr id="370713" name="Object 25"/>
          <p:cNvGraphicFramePr>
            <a:graphicFrameLocks noChangeAspect="1"/>
          </p:cNvGraphicFramePr>
          <p:nvPr/>
        </p:nvGraphicFramePr>
        <p:xfrm>
          <a:off x="4505325" y="5627688"/>
          <a:ext cx="2443163" cy="806450"/>
        </p:xfrm>
        <a:graphic>
          <a:graphicData uri="http://schemas.openxmlformats.org/presentationml/2006/ole">
            <p:oleObj spid="_x0000_s31752" name="Equation" r:id="rId14" imgW="1307880" imgH="431640" progId="Equation.DSMT4">
              <p:embed/>
            </p:oleObj>
          </a:graphicData>
        </a:graphic>
      </p:graphicFrame>
      <p:graphicFrame>
        <p:nvGraphicFramePr>
          <p:cNvPr id="370714" name="Object 26"/>
          <p:cNvGraphicFramePr>
            <a:graphicFrameLocks noChangeAspect="1"/>
          </p:cNvGraphicFramePr>
          <p:nvPr/>
        </p:nvGraphicFramePr>
        <p:xfrm>
          <a:off x="1079500" y="4903788"/>
          <a:ext cx="1666875" cy="746125"/>
        </p:xfrm>
        <a:graphic>
          <a:graphicData uri="http://schemas.openxmlformats.org/presentationml/2006/ole">
            <p:oleObj spid="_x0000_s31753" name="Equation" r:id="rId15" imgW="965160" imgH="431640" progId="Equation.DSMT4">
              <p:embed/>
            </p:oleObj>
          </a:graphicData>
        </a:graphic>
      </p:graphicFrame>
      <p:sp>
        <p:nvSpPr>
          <p:cNvPr id="370715" name="Rectangle 27"/>
          <p:cNvSpPr>
            <a:spLocks noChangeArrowheads="1"/>
          </p:cNvSpPr>
          <p:nvPr/>
        </p:nvSpPr>
        <p:spPr bwMode="auto">
          <a:xfrm>
            <a:off x="6694488" y="4264025"/>
            <a:ext cx="417512" cy="457200"/>
          </a:xfrm>
          <a:prstGeom prst="rect">
            <a:avLst/>
          </a:prstGeom>
          <a:noFill/>
          <a:ln w="9525">
            <a:noFill/>
            <a:miter lim="800000"/>
            <a:headEnd/>
            <a:tailEnd/>
          </a:ln>
        </p:spPr>
        <p:txBody>
          <a:bodyPr>
            <a:spAutoFit/>
          </a:bodyPr>
          <a:lstStyle/>
          <a:p>
            <a:r>
              <a:rPr kumimoji="1" lang="en-US" altLang="zh-CN" b="1" i="1">
                <a:solidFill>
                  <a:schemeClr val="tx1"/>
                </a:solidFill>
                <a:ea typeface="黑体" pitchFamily="49" charset="-122"/>
              </a:rPr>
              <a:t>E</a:t>
            </a:r>
          </a:p>
        </p:txBody>
      </p:sp>
      <p:grpSp>
        <p:nvGrpSpPr>
          <p:cNvPr id="4" name="Group 28"/>
          <p:cNvGrpSpPr>
            <a:grpSpLocks/>
          </p:cNvGrpSpPr>
          <p:nvPr/>
        </p:nvGrpSpPr>
        <p:grpSpPr bwMode="auto">
          <a:xfrm>
            <a:off x="6877050" y="2349500"/>
            <a:ext cx="2197100" cy="3813175"/>
            <a:chOff x="4431" y="1480"/>
            <a:chExt cx="1384" cy="2402"/>
          </a:xfrm>
        </p:grpSpPr>
        <p:sp>
          <p:nvSpPr>
            <p:cNvPr id="31770" name="Line 29"/>
            <p:cNvSpPr>
              <a:spLocks noChangeShapeType="1"/>
            </p:cNvSpPr>
            <p:nvPr/>
          </p:nvSpPr>
          <p:spPr bwMode="auto">
            <a:xfrm flipH="1">
              <a:off x="4446" y="1542"/>
              <a:ext cx="3" cy="2282"/>
            </a:xfrm>
            <a:prstGeom prst="line">
              <a:avLst/>
            </a:prstGeom>
            <a:noFill/>
            <a:ln w="9525">
              <a:solidFill>
                <a:srgbClr val="323232"/>
              </a:solidFill>
              <a:prstDash val="lgDashDot"/>
              <a:round/>
              <a:headEnd/>
              <a:tailEnd/>
            </a:ln>
          </p:spPr>
          <p:txBody>
            <a:bodyPr wrap="none" anchor="ctr"/>
            <a:lstStyle/>
            <a:p>
              <a:endParaRPr lang="zh-CN" altLang="en-US"/>
            </a:p>
          </p:txBody>
        </p:sp>
        <p:sp>
          <p:nvSpPr>
            <p:cNvPr id="31771" name="Line 30"/>
            <p:cNvSpPr>
              <a:spLocks noChangeShapeType="1"/>
            </p:cNvSpPr>
            <p:nvPr/>
          </p:nvSpPr>
          <p:spPr bwMode="auto">
            <a:xfrm>
              <a:off x="4448" y="3648"/>
              <a:ext cx="1312" cy="0"/>
            </a:xfrm>
            <a:prstGeom prst="line">
              <a:avLst/>
            </a:prstGeom>
            <a:noFill/>
            <a:ln w="25400">
              <a:solidFill>
                <a:srgbClr val="0000FF"/>
              </a:solidFill>
              <a:round/>
              <a:headEnd/>
              <a:tailEnd type="triangle" w="med" len="med"/>
            </a:ln>
          </p:spPr>
          <p:txBody>
            <a:bodyPr wrap="none" anchor="ctr"/>
            <a:lstStyle/>
            <a:p>
              <a:endParaRPr lang="zh-CN" altLang="en-US"/>
            </a:p>
          </p:txBody>
        </p:sp>
        <p:sp>
          <p:nvSpPr>
            <p:cNvPr id="31772" name="Line 31"/>
            <p:cNvSpPr>
              <a:spLocks noChangeShapeType="1"/>
            </p:cNvSpPr>
            <p:nvPr/>
          </p:nvSpPr>
          <p:spPr bwMode="auto">
            <a:xfrm flipV="1">
              <a:off x="4431" y="2976"/>
              <a:ext cx="762" cy="672"/>
            </a:xfrm>
            <a:prstGeom prst="line">
              <a:avLst/>
            </a:prstGeom>
            <a:noFill/>
            <a:ln w="25400">
              <a:solidFill>
                <a:srgbClr val="FF3300"/>
              </a:solidFill>
              <a:round/>
              <a:headEnd/>
              <a:tailEnd/>
            </a:ln>
          </p:spPr>
          <p:txBody>
            <a:bodyPr wrap="none" anchor="ctr"/>
            <a:lstStyle/>
            <a:p>
              <a:endParaRPr lang="zh-CN" altLang="en-US"/>
            </a:p>
          </p:txBody>
        </p:sp>
        <p:sp>
          <p:nvSpPr>
            <p:cNvPr id="31773" name="Freeform 32"/>
            <p:cNvSpPr>
              <a:spLocks/>
            </p:cNvSpPr>
            <p:nvPr/>
          </p:nvSpPr>
          <p:spPr bwMode="auto">
            <a:xfrm rot="349825">
              <a:off x="5152" y="2996"/>
              <a:ext cx="598" cy="488"/>
            </a:xfrm>
            <a:custGeom>
              <a:avLst/>
              <a:gdLst>
                <a:gd name="T0" fmla="*/ 0 w 672"/>
                <a:gd name="T1" fmla="*/ 0 h 576"/>
                <a:gd name="T2" fmla="*/ 10 w 672"/>
                <a:gd name="T3" fmla="*/ 5 h 576"/>
                <a:gd name="T4" fmla="*/ 23 w 672"/>
                <a:gd name="T5" fmla="*/ 10 h 576"/>
                <a:gd name="T6" fmla="*/ 47 w 672"/>
                <a:gd name="T7" fmla="*/ 13 h 576"/>
                <a:gd name="T8" fmla="*/ 0 60000 65536"/>
                <a:gd name="T9" fmla="*/ 0 60000 65536"/>
                <a:gd name="T10" fmla="*/ 0 60000 65536"/>
                <a:gd name="T11" fmla="*/ 0 60000 65536"/>
                <a:gd name="T12" fmla="*/ 0 w 672"/>
                <a:gd name="T13" fmla="*/ 0 h 576"/>
                <a:gd name="T14" fmla="*/ 672 w 672"/>
                <a:gd name="T15" fmla="*/ 576 h 576"/>
              </a:gdLst>
              <a:ahLst/>
              <a:cxnLst>
                <a:cxn ang="T8">
                  <a:pos x="T0" y="T1"/>
                </a:cxn>
                <a:cxn ang="T9">
                  <a:pos x="T2" y="T3"/>
                </a:cxn>
                <a:cxn ang="T10">
                  <a:pos x="T4" y="T5"/>
                </a:cxn>
                <a:cxn ang="T11">
                  <a:pos x="T6" y="T7"/>
                </a:cxn>
              </a:cxnLst>
              <a:rect l="T12" t="T13" r="T14" b="T15"/>
              <a:pathLst>
                <a:path w="672" h="576">
                  <a:moveTo>
                    <a:pt x="0" y="0"/>
                  </a:moveTo>
                  <a:cubicBezTo>
                    <a:pt x="44" y="84"/>
                    <a:pt x="88" y="168"/>
                    <a:pt x="144" y="240"/>
                  </a:cubicBezTo>
                  <a:cubicBezTo>
                    <a:pt x="200" y="312"/>
                    <a:pt x="248" y="376"/>
                    <a:pt x="336" y="432"/>
                  </a:cubicBezTo>
                  <a:cubicBezTo>
                    <a:pt x="424" y="488"/>
                    <a:pt x="548" y="532"/>
                    <a:pt x="672" y="576"/>
                  </a:cubicBezTo>
                </a:path>
              </a:pathLst>
            </a:custGeom>
            <a:noFill/>
            <a:ln w="25400">
              <a:solidFill>
                <a:srgbClr val="FF3300"/>
              </a:solidFill>
              <a:round/>
              <a:headEnd/>
              <a:tailEnd/>
            </a:ln>
          </p:spPr>
          <p:txBody>
            <a:bodyPr wrap="none" anchor="ctr"/>
            <a:lstStyle/>
            <a:p>
              <a:endParaRPr lang="zh-CN" altLang="en-US">
                <a:ea typeface="黑体" pitchFamily="49" charset="-122"/>
              </a:endParaRPr>
            </a:p>
          </p:txBody>
        </p:sp>
        <p:sp>
          <p:nvSpPr>
            <p:cNvPr id="31774" name="Rectangle 33"/>
            <p:cNvSpPr>
              <a:spLocks noChangeArrowheads="1"/>
            </p:cNvSpPr>
            <p:nvPr/>
          </p:nvSpPr>
          <p:spPr bwMode="auto">
            <a:xfrm>
              <a:off x="5624" y="3594"/>
              <a:ext cx="191" cy="288"/>
            </a:xfrm>
            <a:prstGeom prst="rect">
              <a:avLst/>
            </a:prstGeom>
            <a:noFill/>
            <a:ln w="9525">
              <a:noFill/>
              <a:miter lim="800000"/>
              <a:headEnd/>
              <a:tailEnd/>
            </a:ln>
          </p:spPr>
          <p:txBody>
            <a:bodyPr wrap="none">
              <a:spAutoFit/>
            </a:bodyPr>
            <a:lstStyle/>
            <a:p>
              <a:r>
                <a:rPr kumimoji="1" lang="en-US" altLang="zh-CN" i="1">
                  <a:solidFill>
                    <a:schemeClr val="tx1"/>
                  </a:solidFill>
                  <a:ea typeface="黑体" pitchFamily="49" charset="-122"/>
                </a:rPr>
                <a:t>r</a:t>
              </a:r>
            </a:p>
          </p:txBody>
        </p:sp>
        <p:sp>
          <p:nvSpPr>
            <p:cNvPr id="31775" name="Rectangle 34"/>
            <p:cNvSpPr>
              <a:spLocks noChangeArrowheads="1"/>
            </p:cNvSpPr>
            <p:nvPr/>
          </p:nvSpPr>
          <p:spPr bwMode="auto">
            <a:xfrm>
              <a:off x="4901" y="3566"/>
              <a:ext cx="212" cy="288"/>
            </a:xfrm>
            <a:prstGeom prst="rect">
              <a:avLst/>
            </a:prstGeom>
            <a:noFill/>
            <a:ln w="9525">
              <a:noFill/>
              <a:miter lim="800000"/>
              <a:headEnd/>
              <a:tailEnd/>
            </a:ln>
          </p:spPr>
          <p:txBody>
            <a:bodyPr wrap="none">
              <a:spAutoFit/>
            </a:bodyPr>
            <a:lstStyle/>
            <a:p>
              <a:r>
                <a:rPr kumimoji="1" lang="en-US" altLang="zh-CN" i="1" dirty="0">
                  <a:ea typeface="黑体" pitchFamily="49" charset="-122"/>
                </a:rPr>
                <a:t>a</a:t>
              </a:r>
            </a:p>
          </p:txBody>
        </p:sp>
        <p:sp>
          <p:nvSpPr>
            <p:cNvPr id="31776" name="Line 35"/>
            <p:cNvSpPr>
              <a:spLocks noChangeShapeType="1"/>
            </p:cNvSpPr>
            <p:nvPr/>
          </p:nvSpPr>
          <p:spPr bwMode="auto">
            <a:xfrm flipV="1">
              <a:off x="4448" y="2764"/>
              <a:ext cx="0" cy="884"/>
            </a:xfrm>
            <a:prstGeom prst="line">
              <a:avLst/>
            </a:prstGeom>
            <a:noFill/>
            <a:ln w="25400">
              <a:solidFill>
                <a:srgbClr val="0000FF"/>
              </a:solidFill>
              <a:round/>
              <a:headEnd/>
              <a:tailEnd type="triangle" w="med" len="med"/>
            </a:ln>
          </p:spPr>
          <p:txBody>
            <a:bodyPr wrap="none" anchor="ctr"/>
            <a:lstStyle/>
            <a:p>
              <a:endParaRPr lang="zh-CN" altLang="en-US"/>
            </a:p>
          </p:txBody>
        </p:sp>
        <p:sp>
          <p:nvSpPr>
            <p:cNvPr id="31777" name="Line 36"/>
            <p:cNvSpPr>
              <a:spLocks noChangeShapeType="1"/>
            </p:cNvSpPr>
            <p:nvPr/>
          </p:nvSpPr>
          <p:spPr bwMode="auto">
            <a:xfrm flipH="1">
              <a:off x="5193" y="1480"/>
              <a:ext cx="3" cy="2282"/>
            </a:xfrm>
            <a:prstGeom prst="line">
              <a:avLst/>
            </a:prstGeom>
            <a:noFill/>
            <a:ln w="9525">
              <a:solidFill>
                <a:srgbClr val="323232"/>
              </a:solidFill>
              <a:prstDash val="lgDashDot"/>
              <a:round/>
              <a:headEnd/>
              <a:tailEnd/>
            </a:ln>
          </p:spPr>
          <p:txBody>
            <a:bodyPr wrap="none" anchor="ctr"/>
            <a:lstStyle/>
            <a:p>
              <a:endParaRPr lang="zh-CN" altLang="en-US"/>
            </a:p>
          </p:txBody>
        </p:sp>
      </p:grpSp>
      <p:grpSp>
        <p:nvGrpSpPr>
          <p:cNvPr id="39" name="组合 38"/>
          <p:cNvGrpSpPr/>
          <p:nvPr/>
        </p:nvGrpSpPr>
        <p:grpSpPr>
          <a:xfrm>
            <a:off x="6958013" y="4303713"/>
            <a:ext cx="1824037" cy="1974850"/>
            <a:chOff x="6958013" y="4303713"/>
            <a:chExt cx="1824037" cy="1974850"/>
          </a:xfrm>
        </p:grpSpPr>
        <p:sp>
          <p:nvSpPr>
            <p:cNvPr id="31768" name="Text Box 37"/>
            <p:cNvSpPr txBox="1">
              <a:spLocks noChangeArrowheads="1"/>
            </p:cNvSpPr>
            <p:nvPr/>
          </p:nvSpPr>
          <p:spPr bwMode="auto">
            <a:xfrm>
              <a:off x="6958013" y="4303713"/>
              <a:ext cx="384175" cy="457200"/>
            </a:xfrm>
            <a:prstGeom prst="rect">
              <a:avLst/>
            </a:prstGeom>
            <a:noFill/>
            <a:ln w="9525">
              <a:noFill/>
              <a:miter lim="800000"/>
              <a:headEnd/>
              <a:tailEnd/>
            </a:ln>
          </p:spPr>
          <p:txBody>
            <a:bodyPr wrap="none" lIns="90000" tIns="46800" rIns="90000" bIns="46800">
              <a:spAutoFit/>
            </a:bodyPr>
            <a:lstStyle/>
            <a:p>
              <a:r>
                <a:rPr lang="en-US" altLang="zh-CN" b="1">
                  <a:ea typeface="黑体" pitchFamily="49" charset="-122"/>
                </a:rPr>
                <a:t>E</a:t>
              </a:r>
            </a:p>
          </p:txBody>
        </p:sp>
        <p:sp>
          <p:nvSpPr>
            <p:cNvPr id="31769" name="Text Box 38"/>
            <p:cNvSpPr txBox="1">
              <a:spLocks noChangeArrowheads="1"/>
            </p:cNvSpPr>
            <p:nvPr/>
          </p:nvSpPr>
          <p:spPr bwMode="auto">
            <a:xfrm>
              <a:off x="8482013" y="5821363"/>
              <a:ext cx="300037" cy="457200"/>
            </a:xfrm>
            <a:prstGeom prst="rect">
              <a:avLst/>
            </a:prstGeom>
            <a:noFill/>
            <a:ln w="9525">
              <a:noFill/>
              <a:miter lim="800000"/>
              <a:headEnd/>
              <a:tailEnd/>
            </a:ln>
          </p:spPr>
          <p:txBody>
            <a:bodyPr wrap="none" lIns="90000" tIns="46800" rIns="90000" bIns="46800">
              <a:spAutoFit/>
            </a:bodyPr>
            <a:lstStyle/>
            <a:p>
              <a:r>
                <a:rPr lang="en-US" altLang="zh-CN" i="1" dirty="0">
                  <a:ea typeface="黑体" pitchFamily="49" charset="-122"/>
                </a:rPr>
                <a:t>r</a:t>
              </a: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70697"/>
                                        </p:tgtEl>
                                        <p:attrNameLst>
                                          <p:attrName>style.visibility</p:attrName>
                                        </p:attrNameLst>
                                      </p:cBhvr>
                                      <p:to>
                                        <p:strVal val="visible"/>
                                      </p:to>
                                    </p:set>
                                    <p:animEffect transition="in" filter="fade">
                                      <p:cBhvr>
                                        <p:cTn id="7" dur="1000"/>
                                        <p:tgtEl>
                                          <p:spTgt spid="370697"/>
                                        </p:tgtEl>
                                      </p:cBhvr>
                                    </p:animEffect>
                                  </p:childTnLst>
                                </p:cTn>
                              </p:par>
                              <p:par>
                                <p:cTn id="8" presetID="10" presetClass="entr" presetSubtype="0"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1000"/>
                                        <p:tgtEl>
                                          <p:spTgt spid="2"/>
                                        </p:tgtEl>
                                      </p:cBhvr>
                                    </p:animEffect>
                                  </p:childTnLst>
                                </p:cTn>
                              </p:par>
                              <p:par>
                                <p:cTn id="11" presetID="10" presetClass="entr" presetSubtype="0" fill="hold" nodeType="withEffect">
                                  <p:stCondLst>
                                    <p:cond delay="0"/>
                                  </p:stCondLst>
                                  <p:childTnLst>
                                    <p:set>
                                      <p:cBhvr>
                                        <p:cTn id="12" dur="1" fill="hold">
                                          <p:stCondLst>
                                            <p:cond delay="0"/>
                                          </p:stCondLst>
                                        </p:cTn>
                                        <p:tgtEl>
                                          <p:spTgt spid="370690"/>
                                        </p:tgtEl>
                                        <p:attrNameLst>
                                          <p:attrName>style.visibility</p:attrName>
                                        </p:attrNameLst>
                                      </p:cBhvr>
                                      <p:to>
                                        <p:strVal val="visible"/>
                                      </p:to>
                                    </p:set>
                                    <p:animEffect transition="in" filter="fade">
                                      <p:cBhvr>
                                        <p:cTn id="13" dur="1000"/>
                                        <p:tgtEl>
                                          <p:spTgt spid="370690"/>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70696"/>
                                        </p:tgtEl>
                                        <p:attrNameLst>
                                          <p:attrName>style.visibility</p:attrName>
                                        </p:attrNameLst>
                                      </p:cBhvr>
                                      <p:to>
                                        <p:strVal val="visible"/>
                                      </p:to>
                                    </p:set>
                                    <p:animEffect transition="in" filter="fade">
                                      <p:cBhvr>
                                        <p:cTn id="18" dur="1000"/>
                                        <p:tgtEl>
                                          <p:spTgt spid="370696"/>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70691"/>
                                        </p:tgtEl>
                                        <p:attrNameLst>
                                          <p:attrName>style.visibility</p:attrName>
                                        </p:attrNameLst>
                                      </p:cBhvr>
                                      <p:to>
                                        <p:strVal val="visible"/>
                                      </p:to>
                                    </p:set>
                                    <p:animEffect transition="in" filter="fade">
                                      <p:cBhvr>
                                        <p:cTn id="23" dur="1000"/>
                                        <p:tgtEl>
                                          <p:spTgt spid="370691"/>
                                        </p:tgtEl>
                                      </p:cBhvr>
                                    </p:animEffect>
                                  </p:childTnLst>
                                </p:cTn>
                              </p:par>
                              <p:par>
                                <p:cTn id="24" presetID="10" presetClass="entr" presetSubtype="0" fill="hold" nodeType="with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fade">
                                      <p:cBhvr>
                                        <p:cTn id="26" dur="1000"/>
                                        <p:tgtEl>
                                          <p:spTgt spid="3"/>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70692"/>
                                        </p:tgtEl>
                                        <p:attrNameLst>
                                          <p:attrName>style.visibility</p:attrName>
                                        </p:attrNameLst>
                                      </p:cBhvr>
                                      <p:to>
                                        <p:strVal val="visible"/>
                                      </p:to>
                                    </p:set>
                                    <p:animEffect transition="in" filter="fade">
                                      <p:cBhvr>
                                        <p:cTn id="31" dur="1000"/>
                                        <p:tgtEl>
                                          <p:spTgt spid="370692"/>
                                        </p:tgtEl>
                                      </p:cBhvr>
                                    </p:animEffect>
                                  </p:childTnLst>
                                </p:cTn>
                              </p:par>
                              <p:par>
                                <p:cTn id="32" presetID="10" presetClass="entr" presetSubtype="0" fill="hold" nodeType="withEffect">
                                  <p:stCondLst>
                                    <p:cond delay="0"/>
                                  </p:stCondLst>
                                  <p:childTnLst>
                                    <p:set>
                                      <p:cBhvr>
                                        <p:cTn id="33" dur="1" fill="hold">
                                          <p:stCondLst>
                                            <p:cond delay="0"/>
                                          </p:stCondLst>
                                        </p:cTn>
                                        <p:tgtEl>
                                          <p:spTgt spid="370693"/>
                                        </p:tgtEl>
                                        <p:attrNameLst>
                                          <p:attrName>style.visibility</p:attrName>
                                        </p:attrNameLst>
                                      </p:cBhvr>
                                      <p:to>
                                        <p:strVal val="visible"/>
                                      </p:to>
                                    </p:set>
                                    <p:animEffect transition="in" filter="fade">
                                      <p:cBhvr>
                                        <p:cTn id="34" dur="1000"/>
                                        <p:tgtEl>
                                          <p:spTgt spid="370693"/>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370694"/>
                                        </p:tgtEl>
                                        <p:attrNameLst>
                                          <p:attrName>style.visibility</p:attrName>
                                        </p:attrNameLst>
                                      </p:cBhvr>
                                      <p:to>
                                        <p:strVal val="visible"/>
                                      </p:to>
                                    </p:set>
                                    <p:animEffect transition="in" filter="fade">
                                      <p:cBhvr>
                                        <p:cTn id="39" dur="1000"/>
                                        <p:tgtEl>
                                          <p:spTgt spid="370694"/>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370695"/>
                                        </p:tgtEl>
                                        <p:attrNameLst>
                                          <p:attrName>style.visibility</p:attrName>
                                        </p:attrNameLst>
                                      </p:cBhvr>
                                      <p:to>
                                        <p:strVal val="visible"/>
                                      </p:to>
                                    </p:set>
                                    <p:animEffect transition="in" filter="fade">
                                      <p:cBhvr>
                                        <p:cTn id="44" dur="1000"/>
                                        <p:tgtEl>
                                          <p:spTgt spid="370695"/>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370703"/>
                                        </p:tgtEl>
                                        <p:attrNameLst>
                                          <p:attrName>style.visibility</p:attrName>
                                        </p:attrNameLst>
                                      </p:cBhvr>
                                      <p:to>
                                        <p:strVal val="visible"/>
                                      </p:to>
                                    </p:set>
                                    <p:animEffect transition="in" filter="fade">
                                      <p:cBhvr>
                                        <p:cTn id="49" dur="1000"/>
                                        <p:tgtEl>
                                          <p:spTgt spid="370703"/>
                                        </p:tgtEl>
                                      </p:cBhvr>
                                    </p:animEffect>
                                  </p:childTnLst>
                                </p:cTn>
                              </p:par>
                              <p:par>
                                <p:cTn id="50" presetID="10" presetClass="entr" presetSubtype="0" fill="hold" nodeType="withEffect">
                                  <p:stCondLst>
                                    <p:cond delay="0"/>
                                  </p:stCondLst>
                                  <p:childTnLst>
                                    <p:set>
                                      <p:cBhvr>
                                        <p:cTn id="51" dur="1" fill="hold">
                                          <p:stCondLst>
                                            <p:cond delay="0"/>
                                          </p:stCondLst>
                                        </p:cTn>
                                        <p:tgtEl>
                                          <p:spTgt spid="370714"/>
                                        </p:tgtEl>
                                        <p:attrNameLst>
                                          <p:attrName>style.visibility</p:attrName>
                                        </p:attrNameLst>
                                      </p:cBhvr>
                                      <p:to>
                                        <p:strVal val="visible"/>
                                      </p:to>
                                    </p:set>
                                    <p:animEffect transition="in" filter="fade">
                                      <p:cBhvr>
                                        <p:cTn id="52" dur="1000"/>
                                        <p:tgtEl>
                                          <p:spTgt spid="370714"/>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370711"/>
                                        </p:tgtEl>
                                        <p:attrNameLst>
                                          <p:attrName>style.visibility</p:attrName>
                                        </p:attrNameLst>
                                      </p:cBhvr>
                                      <p:to>
                                        <p:strVal val="visible"/>
                                      </p:to>
                                    </p:set>
                                    <p:animEffect transition="in" filter="fade">
                                      <p:cBhvr>
                                        <p:cTn id="57" dur="1000"/>
                                        <p:tgtEl>
                                          <p:spTgt spid="370711"/>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370712"/>
                                        </p:tgtEl>
                                        <p:attrNameLst>
                                          <p:attrName>style.visibility</p:attrName>
                                        </p:attrNameLst>
                                      </p:cBhvr>
                                      <p:to>
                                        <p:strVal val="visible"/>
                                      </p:to>
                                    </p:set>
                                    <p:animEffect transition="in" filter="fade">
                                      <p:cBhvr>
                                        <p:cTn id="62" dur="1000"/>
                                        <p:tgtEl>
                                          <p:spTgt spid="370712"/>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370713"/>
                                        </p:tgtEl>
                                        <p:attrNameLst>
                                          <p:attrName>style.visibility</p:attrName>
                                        </p:attrNameLst>
                                      </p:cBhvr>
                                      <p:to>
                                        <p:strVal val="visible"/>
                                      </p:to>
                                    </p:set>
                                    <p:animEffect transition="in" filter="fade">
                                      <p:cBhvr>
                                        <p:cTn id="67" dur="1000"/>
                                        <p:tgtEl>
                                          <p:spTgt spid="370713"/>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nodeType="clickEffect">
                                  <p:stCondLst>
                                    <p:cond delay="0"/>
                                  </p:stCondLst>
                                  <p:childTnLst>
                                    <p:set>
                                      <p:cBhvr>
                                        <p:cTn id="71" dur="1" fill="hold">
                                          <p:stCondLst>
                                            <p:cond delay="0"/>
                                          </p:stCondLst>
                                        </p:cTn>
                                        <p:tgtEl>
                                          <p:spTgt spid="4"/>
                                        </p:tgtEl>
                                        <p:attrNameLst>
                                          <p:attrName>style.visibility</p:attrName>
                                        </p:attrNameLst>
                                      </p:cBhvr>
                                      <p:to>
                                        <p:strVal val="visible"/>
                                      </p:to>
                                    </p:set>
                                    <p:animEffect transition="in" filter="fade">
                                      <p:cBhvr>
                                        <p:cTn id="72" dur="1000"/>
                                        <p:tgtEl>
                                          <p:spTgt spid="4"/>
                                        </p:tgtEl>
                                      </p:cBhvr>
                                    </p:animEffect>
                                  </p:childTnLst>
                                </p:cTn>
                              </p:par>
                            </p:childTnLst>
                          </p:cTn>
                        </p:par>
                        <p:par>
                          <p:cTn id="73" fill="hold">
                            <p:stCondLst>
                              <p:cond delay="1000"/>
                            </p:stCondLst>
                            <p:childTnLst>
                              <p:par>
                                <p:cTn id="74" presetID="10" presetClass="entr" presetSubtype="0" fill="hold" grpId="0" nodeType="afterEffect">
                                  <p:stCondLst>
                                    <p:cond delay="0"/>
                                  </p:stCondLst>
                                  <p:childTnLst>
                                    <p:set>
                                      <p:cBhvr>
                                        <p:cTn id="75" dur="1" fill="hold">
                                          <p:stCondLst>
                                            <p:cond delay="0"/>
                                          </p:stCondLst>
                                        </p:cTn>
                                        <p:tgtEl>
                                          <p:spTgt spid="370715"/>
                                        </p:tgtEl>
                                        <p:attrNameLst>
                                          <p:attrName>style.visibility</p:attrName>
                                        </p:attrNameLst>
                                      </p:cBhvr>
                                      <p:to>
                                        <p:strVal val="visible"/>
                                      </p:to>
                                    </p:set>
                                    <p:animEffect transition="in" filter="fade">
                                      <p:cBhvr>
                                        <p:cTn id="76" dur="1000"/>
                                        <p:tgtEl>
                                          <p:spTgt spid="3707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0691" grpId="0"/>
      <p:bldP spid="370692" grpId="0"/>
      <p:bldP spid="370696" grpId="0"/>
      <p:bldP spid="370697" grpId="0"/>
      <p:bldP spid="370703" grpId="0"/>
      <p:bldP spid="370715"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1714" name="Text Box 2"/>
          <p:cNvSpPr txBox="1">
            <a:spLocks noChangeArrowheads="1"/>
          </p:cNvSpPr>
          <p:nvPr/>
        </p:nvSpPr>
        <p:spPr bwMode="auto">
          <a:xfrm>
            <a:off x="500063" y="463550"/>
            <a:ext cx="4876800" cy="430213"/>
          </a:xfrm>
          <a:prstGeom prst="rect">
            <a:avLst/>
          </a:prstGeom>
          <a:noFill/>
          <a:ln w="9525">
            <a:noFill/>
            <a:miter lim="800000"/>
            <a:headEnd/>
            <a:tailEnd/>
          </a:ln>
        </p:spPr>
        <p:txBody>
          <a:bodyPr>
            <a:spAutoFit/>
          </a:bodyPr>
          <a:lstStyle/>
          <a:p>
            <a:pPr>
              <a:lnSpc>
                <a:spcPct val="110000"/>
              </a:lnSpc>
              <a:spcBef>
                <a:spcPct val="50000"/>
              </a:spcBef>
              <a:buFont typeface="Wingdings" pitchFamily="2" charset="2"/>
              <a:buNone/>
            </a:pPr>
            <a:r>
              <a:rPr kumimoji="1" lang="en-US" altLang="zh-CN" sz="2000" b="1">
                <a:solidFill>
                  <a:srgbClr val="333399"/>
                </a:solidFill>
                <a:latin typeface="幼圆" pitchFamily="49" charset="-122"/>
                <a:ea typeface="幼圆" pitchFamily="49" charset="-122"/>
              </a:rPr>
              <a:t>2</a:t>
            </a:r>
            <a:r>
              <a:rPr kumimoji="1" lang="zh-CN" altLang="en-US" sz="2000" b="1">
                <a:solidFill>
                  <a:srgbClr val="333399"/>
                </a:solidFill>
                <a:latin typeface="幼圆" pitchFamily="49" charset="-122"/>
                <a:ea typeface="幼圆" pitchFamily="49" charset="-122"/>
              </a:rPr>
              <a:t>）上述解的表达式是在</a:t>
            </a:r>
            <a:r>
              <a:rPr kumimoji="1" lang="zh-CN" altLang="en-US" sz="2000" b="1">
                <a:solidFill>
                  <a:srgbClr val="FF3399"/>
                </a:solidFill>
                <a:latin typeface="幼圆" pitchFamily="49" charset="-122"/>
                <a:ea typeface="幼圆" pitchFamily="49" charset="-122"/>
              </a:rPr>
              <a:t>球坐标系</a:t>
            </a:r>
            <a:r>
              <a:rPr kumimoji="1" lang="zh-CN" altLang="en-US" sz="2000" b="1">
                <a:solidFill>
                  <a:srgbClr val="333399"/>
                </a:solidFill>
                <a:latin typeface="幼圆" pitchFamily="49" charset="-122"/>
                <a:ea typeface="幼圆" pitchFamily="49" charset="-122"/>
              </a:rPr>
              <a:t>下的。</a:t>
            </a:r>
          </a:p>
        </p:txBody>
      </p:sp>
      <p:graphicFrame>
        <p:nvGraphicFramePr>
          <p:cNvPr id="371715" name="Object 3"/>
          <p:cNvGraphicFramePr>
            <a:graphicFrameLocks noChangeAspect="1"/>
          </p:cNvGraphicFramePr>
          <p:nvPr/>
        </p:nvGraphicFramePr>
        <p:xfrm>
          <a:off x="915988" y="1044575"/>
          <a:ext cx="3392487" cy="1444625"/>
        </p:xfrm>
        <a:graphic>
          <a:graphicData uri="http://schemas.openxmlformats.org/presentationml/2006/ole">
            <p:oleObj spid="_x0000_s32770" name="Equation" r:id="rId3" imgW="2145960" imgH="914400" progId="Equation.DSMT4">
              <p:embed/>
            </p:oleObj>
          </a:graphicData>
        </a:graphic>
      </p:graphicFrame>
      <p:graphicFrame>
        <p:nvGraphicFramePr>
          <p:cNvPr id="371716" name="Object 4"/>
          <p:cNvGraphicFramePr>
            <a:graphicFrameLocks noChangeAspect="1"/>
          </p:cNvGraphicFramePr>
          <p:nvPr/>
        </p:nvGraphicFramePr>
        <p:xfrm>
          <a:off x="4451350" y="1201738"/>
          <a:ext cx="3629025" cy="1296987"/>
        </p:xfrm>
        <a:graphic>
          <a:graphicData uri="http://schemas.openxmlformats.org/presentationml/2006/ole">
            <p:oleObj spid="_x0000_s32771" name="Equation" r:id="rId4" imgW="1917360" imgH="685800" progId="Equation.DSMT4">
              <p:embed/>
            </p:oleObj>
          </a:graphicData>
        </a:graphic>
      </p:graphicFrame>
      <p:graphicFrame>
        <p:nvGraphicFramePr>
          <p:cNvPr id="371717" name="Object 5"/>
          <p:cNvGraphicFramePr>
            <a:graphicFrameLocks noChangeAspect="1"/>
          </p:cNvGraphicFramePr>
          <p:nvPr/>
        </p:nvGraphicFramePr>
        <p:xfrm>
          <a:off x="663575" y="2706688"/>
          <a:ext cx="2647950" cy="1182687"/>
        </p:xfrm>
        <a:graphic>
          <a:graphicData uri="http://schemas.openxmlformats.org/presentationml/2006/ole">
            <p:oleObj spid="_x0000_s32772" name="Equation" r:id="rId5" imgW="1536480" imgH="685800" progId="Equation.DSMT4">
              <p:embed/>
            </p:oleObj>
          </a:graphicData>
        </a:graphic>
      </p:graphicFrame>
      <p:sp>
        <p:nvSpPr>
          <p:cNvPr id="371718" name="Text Box 6"/>
          <p:cNvSpPr txBox="1">
            <a:spLocks noChangeArrowheads="1"/>
          </p:cNvSpPr>
          <p:nvPr/>
        </p:nvSpPr>
        <p:spPr bwMode="auto">
          <a:xfrm>
            <a:off x="790575" y="4183063"/>
            <a:ext cx="4876800" cy="460375"/>
          </a:xfrm>
          <a:prstGeom prst="rect">
            <a:avLst/>
          </a:prstGeom>
          <a:noFill/>
          <a:ln w="9525">
            <a:noFill/>
            <a:miter lim="800000"/>
            <a:headEnd/>
            <a:tailEnd/>
          </a:ln>
        </p:spPr>
        <p:txBody>
          <a:bodyPr>
            <a:spAutoFit/>
          </a:bodyPr>
          <a:lstStyle/>
          <a:p>
            <a:pPr>
              <a:lnSpc>
                <a:spcPct val="110000"/>
              </a:lnSpc>
              <a:spcBef>
                <a:spcPct val="50000"/>
              </a:spcBef>
              <a:buFont typeface="Wingdings" pitchFamily="2" charset="2"/>
              <a:buNone/>
            </a:pPr>
            <a:r>
              <a:rPr kumimoji="1" lang="en-US" altLang="zh-CN" sz="2200" b="1">
                <a:solidFill>
                  <a:srgbClr val="333399"/>
                </a:solidFill>
                <a:latin typeface="幼圆" pitchFamily="49" charset="-122"/>
                <a:ea typeface="幼圆" pitchFamily="49" charset="-122"/>
              </a:rPr>
              <a:t>3</a:t>
            </a:r>
            <a:r>
              <a:rPr kumimoji="1" lang="zh-CN" altLang="en-US" sz="2200" b="1">
                <a:solidFill>
                  <a:srgbClr val="333399"/>
                </a:solidFill>
                <a:latin typeface="幼圆" pitchFamily="49" charset="-122"/>
                <a:ea typeface="幼圆" pitchFamily="49" charset="-122"/>
              </a:rPr>
              <a:t>）</a:t>
            </a:r>
          </a:p>
        </p:txBody>
      </p:sp>
      <p:graphicFrame>
        <p:nvGraphicFramePr>
          <p:cNvPr id="371719" name="Object 7"/>
          <p:cNvGraphicFramePr>
            <a:graphicFrameLocks noChangeAspect="1"/>
          </p:cNvGraphicFramePr>
          <p:nvPr/>
        </p:nvGraphicFramePr>
        <p:xfrm>
          <a:off x="1382713" y="4275138"/>
          <a:ext cx="3148012" cy="1482725"/>
        </p:xfrm>
        <a:graphic>
          <a:graphicData uri="http://schemas.openxmlformats.org/presentationml/2006/ole">
            <p:oleObj spid="_x0000_s32773" name="Equation" r:id="rId6" imgW="1942920" imgH="914400" progId="Equation.DSMT4">
              <p:embed/>
            </p:oleObj>
          </a:graphicData>
        </a:graphic>
      </p:graphicFrame>
      <p:graphicFrame>
        <p:nvGraphicFramePr>
          <p:cNvPr id="367625" name="Object 9"/>
          <p:cNvGraphicFramePr>
            <a:graphicFrameLocks noChangeAspect="1"/>
          </p:cNvGraphicFramePr>
          <p:nvPr/>
        </p:nvGraphicFramePr>
        <p:xfrm>
          <a:off x="4046538" y="3016250"/>
          <a:ext cx="4522787" cy="550863"/>
        </p:xfrm>
        <a:graphic>
          <a:graphicData uri="http://schemas.openxmlformats.org/presentationml/2006/ole">
            <p:oleObj spid="_x0000_s32774" name="Equation" r:id="rId7" imgW="3644640" imgH="444240" progId="Equation.DSMT4">
              <p:embed/>
            </p:oleObj>
          </a:graphicData>
        </a:graphic>
      </p:graphicFrame>
      <p:graphicFrame>
        <p:nvGraphicFramePr>
          <p:cNvPr id="374787" name="Object 17"/>
          <p:cNvGraphicFramePr>
            <a:graphicFrameLocks noChangeAspect="1"/>
          </p:cNvGraphicFramePr>
          <p:nvPr/>
        </p:nvGraphicFramePr>
        <p:xfrm>
          <a:off x="4975225" y="4392613"/>
          <a:ext cx="3132138" cy="1277937"/>
        </p:xfrm>
        <a:graphic>
          <a:graphicData uri="http://schemas.openxmlformats.org/presentationml/2006/ole">
            <p:oleObj spid="_x0000_s32775" name="Equation" r:id="rId8" imgW="2247840" imgH="965160" progId="Equation.DSMT4">
              <p:embed/>
            </p:oleObj>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71714"/>
                                        </p:tgtEl>
                                        <p:attrNameLst>
                                          <p:attrName>style.visibility</p:attrName>
                                        </p:attrNameLst>
                                      </p:cBhvr>
                                      <p:to>
                                        <p:strVal val="visible"/>
                                      </p:to>
                                    </p:set>
                                    <p:animEffect transition="in" filter="fade">
                                      <p:cBhvr>
                                        <p:cTn id="7" dur="1000"/>
                                        <p:tgtEl>
                                          <p:spTgt spid="37171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71715"/>
                                        </p:tgtEl>
                                        <p:attrNameLst>
                                          <p:attrName>style.visibility</p:attrName>
                                        </p:attrNameLst>
                                      </p:cBhvr>
                                      <p:to>
                                        <p:strVal val="visible"/>
                                      </p:to>
                                    </p:set>
                                    <p:animEffect transition="in" filter="fade">
                                      <p:cBhvr>
                                        <p:cTn id="12" dur="1000"/>
                                        <p:tgtEl>
                                          <p:spTgt spid="37171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71716"/>
                                        </p:tgtEl>
                                        <p:attrNameLst>
                                          <p:attrName>style.visibility</p:attrName>
                                        </p:attrNameLst>
                                      </p:cBhvr>
                                      <p:to>
                                        <p:strVal val="visible"/>
                                      </p:to>
                                    </p:set>
                                    <p:animEffect transition="in" filter="fade">
                                      <p:cBhvr>
                                        <p:cTn id="17" dur="1000"/>
                                        <p:tgtEl>
                                          <p:spTgt spid="37171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71717"/>
                                        </p:tgtEl>
                                        <p:attrNameLst>
                                          <p:attrName>style.visibility</p:attrName>
                                        </p:attrNameLst>
                                      </p:cBhvr>
                                      <p:to>
                                        <p:strVal val="visible"/>
                                      </p:to>
                                    </p:set>
                                    <p:animEffect transition="in" filter="fade">
                                      <p:cBhvr>
                                        <p:cTn id="22" dur="1000"/>
                                        <p:tgtEl>
                                          <p:spTgt spid="37171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71718"/>
                                        </p:tgtEl>
                                        <p:attrNameLst>
                                          <p:attrName>style.visibility</p:attrName>
                                        </p:attrNameLst>
                                      </p:cBhvr>
                                      <p:to>
                                        <p:strVal val="visible"/>
                                      </p:to>
                                    </p:set>
                                    <p:animEffect transition="in" filter="fade">
                                      <p:cBhvr>
                                        <p:cTn id="27" dur="1000"/>
                                        <p:tgtEl>
                                          <p:spTgt spid="371718"/>
                                        </p:tgtEl>
                                      </p:cBhvr>
                                    </p:animEffect>
                                  </p:childTnLst>
                                </p:cTn>
                              </p:par>
                              <p:par>
                                <p:cTn id="28" presetID="10" presetClass="entr" presetSubtype="0" fill="hold" nodeType="withEffect">
                                  <p:stCondLst>
                                    <p:cond delay="0"/>
                                  </p:stCondLst>
                                  <p:childTnLst>
                                    <p:set>
                                      <p:cBhvr>
                                        <p:cTn id="29" dur="1" fill="hold">
                                          <p:stCondLst>
                                            <p:cond delay="0"/>
                                          </p:stCondLst>
                                        </p:cTn>
                                        <p:tgtEl>
                                          <p:spTgt spid="371719"/>
                                        </p:tgtEl>
                                        <p:attrNameLst>
                                          <p:attrName>style.visibility</p:attrName>
                                        </p:attrNameLst>
                                      </p:cBhvr>
                                      <p:to>
                                        <p:strVal val="visible"/>
                                      </p:to>
                                    </p:set>
                                    <p:animEffect transition="in" filter="fade">
                                      <p:cBhvr>
                                        <p:cTn id="30" dur="1000"/>
                                        <p:tgtEl>
                                          <p:spTgt spid="371719"/>
                                        </p:tgtEl>
                                      </p:cBhvr>
                                    </p:animEffect>
                                  </p:childTnLst>
                                </p:cTn>
                              </p:par>
                            </p:childTnLst>
                          </p:cTn>
                        </p:par>
                        <p:par>
                          <p:cTn id="31" fill="hold">
                            <p:stCondLst>
                              <p:cond delay="1000"/>
                            </p:stCondLst>
                            <p:childTnLst>
                              <p:par>
                                <p:cTn id="32" presetID="10" presetClass="entr" presetSubtype="0" fill="hold" nodeType="afterEffect">
                                  <p:stCondLst>
                                    <p:cond delay="0"/>
                                  </p:stCondLst>
                                  <p:childTnLst>
                                    <p:set>
                                      <p:cBhvr>
                                        <p:cTn id="33" dur="1" fill="hold">
                                          <p:stCondLst>
                                            <p:cond delay="0"/>
                                          </p:stCondLst>
                                        </p:cTn>
                                        <p:tgtEl>
                                          <p:spTgt spid="367625"/>
                                        </p:tgtEl>
                                        <p:attrNameLst>
                                          <p:attrName>style.visibility</p:attrName>
                                        </p:attrNameLst>
                                      </p:cBhvr>
                                      <p:to>
                                        <p:strVal val="visible"/>
                                      </p:to>
                                    </p:set>
                                    <p:animEffect transition="in" filter="fade">
                                      <p:cBhvr>
                                        <p:cTn id="34" dur="1000"/>
                                        <p:tgtEl>
                                          <p:spTgt spid="367625"/>
                                        </p:tgtEl>
                                      </p:cBhvr>
                                    </p:animEffect>
                                  </p:childTnLst>
                                </p:cTn>
                              </p:par>
                              <p:par>
                                <p:cTn id="35" presetID="10" presetClass="entr" presetSubtype="0" fill="hold" nodeType="withEffect">
                                  <p:stCondLst>
                                    <p:cond delay="0"/>
                                  </p:stCondLst>
                                  <p:childTnLst>
                                    <p:set>
                                      <p:cBhvr>
                                        <p:cTn id="36" dur="1" fill="hold">
                                          <p:stCondLst>
                                            <p:cond delay="0"/>
                                          </p:stCondLst>
                                        </p:cTn>
                                        <p:tgtEl>
                                          <p:spTgt spid="374787"/>
                                        </p:tgtEl>
                                        <p:attrNameLst>
                                          <p:attrName>style.visibility</p:attrName>
                                        </p:attrNameLst>
                                      </p:cBhvr>
                                      <p:to>
                                        <p:strVal val="visible"/>
                                      </p:to>
                                    </p:set>
                                    <p:animEffect transition="in" filter="fade">
                                      <p:cBhvr>
                                        <p:cTn id="37" dur="1000"/>
                                        <p:tgtEl>
                                          <p:spTgt spid="3747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1714" grpId="0"/>
      <p:bldP spid="37171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Rectangle 2"/>
          <p:cNvSpPr>
            <a:spLocks noGrp="1" noChangeArrowheads="1"/>
          </p:cNvSpPr>
          <p:nvPr>
            <p:ph type="ctrTitle"/>
          </p:nvPr>
        </p:nvSpPr>
        <p:spPr>
          <a:xfrm>
            <a:off x="457200" y="609600"/>
            <a:ext cx="7086600" cy="685800"/>
          </a:xfrm>
        </p:spPr>
        <p:txBody>
          <a:bodyPr/>
          <a:lstStyle/>
          <a:p>
            <a:pPr algn="l" eaLnBrk="1" hangingPunct="1"/>
            <a:r>
              <a:rPr lang="en-US" altLang="zh-CN" sz="3200" b="1" smtClean="0">
                <a:solidFill>
                  <a:srgbClr val="002060"/>
                </a:solidFill>
              </a:rPr>
              <a:t>2.1  </a:t>
            </a:r>
            <a:r>
              <a:rPr lang="zh-CN" altLang="en-US" sz="3200" b="1" smtClean="0">
                <a:solidFill>
                  <a:srgbClr val="002060"/>
                </a:solidFill>
              </a:rPr>
              <a:t>电荷守恒定律</a:t>
            </a:r>
            <a:endParaRPr lang="zh-CN" altLang="en-US" sz="4800" b="1" smtClean="0">
              <a:solidFill>
                <a:srgbClr val="002060"/>
              </a:solidFill>
            </a:endParaRPr>
          </a:p>
        </p:txBody>
      </p:sp>
      <p:sp>
        <p:nvSpPr>
          <p:cNvPr id="398339" name="Text Box 3"/>
          <p:cNvSpPr txBox="1">
            <a:spLocks noChangeArrowheads="1"/>
          </p:cNvSpPr>
          <p:nvPr/>
        </p:nvSpPr>
        <p:spPr bwMode="auto">
          <a:xfrm>
            <a:off x="2209800" y="1582738"/>
            <a:ext cx="4716463" cy="604837"/>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spAutoFit/>
          </a:bodyPr>
          <a:lstStyle/>
          <a:p>
            <a:pPr algn="ctr" latinLnBrk="1">
              <a:lnSpc>
                <a:spcPct val="140000"/>
              </a:lnSpc>
              <a:spcBef>
                <a:spcPct val="20000"/>
              </a:spcBef>
              <a:defRPr/>
            </a:pPr>
            <a:r>
              <a:rPr kumimoji="1" lang="zh-CN" altLang="en-US" sz="2800" b="1">
                <a:solidFill>
                  <a:srgbClr val="000099"/>
                </a:solidFill>
                <a:latin typeface="楷体_GB2312" pitchFamily="49" charset="-122"/>
                <a:ea typeface="楷体_GB2312" pitchFamily="49" charset="-122"/>
              </a:rPr>
              <a:t>基本物理量：</a:t>
            </a:r>
            <a:r>
              <a:rPr kumimoji="1" lang="zh-CN" altLang="en-US" sz="2800" b="1">
                <a:solidFill>
                  <a:srgbClr val="003300"/>
                </a:solidFill>
                <a:latin typeface="楷体_GB2312" pitchFamily="49" charset="-122"/>
                <a:ea typeface="楷体_GB2312" pitchFamily="49" charset="-122"/>
              </a:rPr>
              <a:t>源、场</a:t>
            </a:r>
          </a:p>
        </p:txBody>
      </p:sp>
      <p:grpSp>
        <p:nvGrpSpPr>
          <p:cNvPr id="1030" name="Group 4"/>
          <p:cNvGrpSpPr>
            <a:grpSpLocks/>
          </p:cNvGrpSpPr>
          <p:nvPr/>
        </p:nvGrpSpPr>
        <p:grpSpPr bwMode="auto">
          <a:xfrm>
            <a:off x="2484438" y="3863975"/>
            <a:ext cx="4421187" cy="2079625"/>
            <a:chOff x="1519" y="1933"/>
            <a:chExt cx="2314" cy="1089"/>
          </a:xfrm>
        </p:grpSpPr>
        <p:sp>
          <p:nvSpPr>
            <p:cNvPr id="1038" name="Rectangle 5"/>
            <p:cNvSpPr>
              <a:spLocks noChangeArrowheads="1"/>
            </p:cNvSpPr>
            <p:nvPr/>
          </p:nvSpPr>
          <p:spPr bwMode="auto">
            <a:xfrm>
              <a:off x="1519" y="1933"/>
              <a:ext cx="2314" cy="1089"/>
            </a:xfrm>
            <a:prstGeom prst="rect">
              <a:avLst/>
            </a:prstGeom>
            <a:solidFill>
              <a:srgbClr val="D1E8FF"/>
            </a:solidFill>
            <a:ln w="9525">
              <a:solidFill>
                <a:srgbClr val="993366"/>
              </a:solidFill>
              <a:miter lim="800000"/>
              <a:headEnd/>
              <a:tailEnd/>
            </a:ln>
          </p:spPr>
          <p:txBody>
            <a:bodyPr anchor="ctr">
              <a:spAutoFit/>
            </a:bodyPr>
            <a:lstStyle/>
            <a:p>
              <a:endParaRPr lang="zh-CN" altLang="en-US">
                <a:ea typeface="黑体" pitchFamily="49" charset="-122"/>
              </a:endParaRPr>
            </a:p>
          </p:txBody>
        </p:sp>
        <p:sp>
          <p:nvSpPr>
            <p:cNvPr id="1039" name="Rectangle 6"/>
            <p:cNvSpPr>
              <a:spLocks noChangeArrowheads="1"/>
            </p:cNvSpPr>
            <p:nvPr/>
          </p:nvSpPr>
          <p:spPr bwMode="auto">
            <a:xfrm>
              <a:off x="1720" y="2122"/>
              <a:ext cx="400" cy="161"/>
            </a:xfrm>
            <a:prstGeom prst="rect">
              <a:avLst/>
            </a:prstGeom>
            <a:noFill/>
            <a:ln w="9525">
              <a:noFill/>
              <a:miter lim="800000"/>
              <a:headEnd/>
              <a:tailEnd/>
            </a:ln>
          </p:spPr>
          <p:txBody>
            <a:bodyPr wrap="square" lIns="0" tIns="0" rIns="0" bIns="0">
              <a:spAutoFit/>
            </a:bodyPr>
            <a:lstStyle/>
            <a:p>
              <a:pPr>
                <a:spcBef>
                  <a:spcPct val="15000"/>
                </a:spcBef>
              </a:pPr>
              <a:r>
                <a:rPr lang="zh-CN" altLang="en-US" sz="2000" b="1" dirty="0" smtClean="0">
                  <a:solidFill>
                    <a:srgbClr val="000099"/>
                  </a:solidFill>
                  <a:latin typeface="宋体" charset="-122"/>
                </a:rPr>
                <a:t>电荷</a:t>
              </a:r>
              <a:endParaRPr lang="zh-CN" altLang="en-US" sz="2000" b="1" dirty="0">
                <a:solidFill>
                  <a:srgbClr val="000099"/>
                </a:solidFill>
                <a:latin typeface="Arial" charset="0"/>
                <a:ea typeface="幼圆" pitchFamily="49" charset="-122"/>
              </a:endParaRPr>
            </a:p>
          </p:txBody>
        </p:sp>
        <p:sp>
          <p:nvSpPr>
            <p:cNvPr id="1040" name="Freeform 7"/>
            <p:cNvSpPr>
              <a:spLocks noEditPoints="1"/>
            </p:cNvSpPr>
            <p:nvPr/>
          </p:nvSpPr>
          <p:spPr bwMode="auto">
            <a:xfrm>
              <a:off x="2095" y="2184"/>
              <a:ext cx="1124" cy="48"/>
            </a:xfrm>
            <a:custGeom>
              <a:avLst/>
              <a:gdLst>
                <a:gd name="T0" fmla="*/ 0 w 991"/>
                <a:gd name="T1" fmla="*/ 17 h 48"/>
                <a:gd name="T2" fmla="*/ 30063 w 991"/>
                <a:gd name="T3" fmla="*/ 17 h 48"/>
                <a:gd name="T4" fmla="*/ 30063 w 991"/>
                <a:gd name="T5" fmla="*/ 31 h 48"/>
                <a:gd name="T6" fmla="*/ 0 w 991"/>
                <a:gd name="T7" fmla="*/ 31 h 48"/>
                <a:gd name="T8" fmla="*/ 0 w 991"/>
                <a:gd name="T9" fmla="*/ 17 h 48"/>
                <a:gd name="T10" fmla="*/ 29673 w 991"/>
                <a:gd name="T11" fmla="*/ 0 h 48"/>
                <a:gd name="T12" fmla="*/ 33679 w 991"/>
                <a:gd name="T13" fmla="*/ 24 h 48"/>
                <a:gd name="T14" fmla="*/ 29673 w 991"/>
                <a:gd name="T15" fmla="*/ 48 h 48"/>
                <a:gd name="T16" fmla="*/ 29673 w 991"/>
                <a:gd name="T17" fmla="*/ 0 h 4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991"/>
                <a:gd name="T28" fmla="*/ 0 h 48"/>
                <a:gd name="T29" fmla="*/ 991 w 991"/>
                <a:gd name="T30" fmla="*/ 48 h 4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991" h="48">
                  <a:moveTo>
                    <a:pt x="0" y="17"/>
                  </a:moveTo>
                  <a:lnTo>
                    <a:pt x="884" y="17"/>
                  </a:lnTo>
                  <a:lnTo>
                    <a:pt x="884" y="31"/>
                  </a:lnTo>
                  <a:lnTo>
                    <a:pt x="0" y="31"/>
                  </a:lnTo>
                  <a:lnTo>
                    <a:pt x="0" y="17"/>
                  </a:lnTo>
                  <a:close/>
                  <a:moveTo>
                    <a:pt x="872" y="0"/>
                  </a:moveTo>
                  <a:lnTo>
                    <a:pt x="991" y="24"/>
                  </a:lnTo>
                  <a:lnTo>
                    <a:pt x="872" y="48"/>
                  </a:lnTo>
                  <a:lnTo>
                    <a:pt x="872" y="0"/>
                  </a:lnTo>
                  <a:close/>
                </a:path>
              </a:pathLst>
            </a:custGeom>
            <a:solidFill>
              <a:srgbClr val="0000FF"/>
            </a:solidFill>
            <a:ln w="1651">
              <a:solidFill>
                <a:srgbClr val="3366FF"/>
              </a:solidFill>
              <a:round/>
              <a:headEnd/>
              <a:tailEnd/>
            </a:ln>
          </p:spPr>
          <p:txBody>
            <a:bodyPr/>
            <a:lstStyle/>
            <a:p>
              <a:endParaRPr lang="zh-CN" altLang="en-US">
                <a:ea typeface="黑体" pitchFamily="49" charset="-122"/>
              </a:endParaRPr>
            </a:p>
          </p:txBody>
        </p:sp>
        <p:sp>
          <p:nvSpPr>
            <p:cNvPr id="1041" name="Rectangle 8"/>
            <p:cNvSpPr>
              <a:spLocks noChangeArrowheads="1"/>
            </p:cNvSpPr>
            <p:nvPr/>
          </p:nvSpPr>
          <p:spPr bwMode="auto">
            <a:xfrm>
              <a:off x="3243" y="2115"/>
              <a:ext cx="590" cy="193"/>
            </a:xfrm>
            <a:prstGeom prst="rect">
              <a:avLst/>
            </a:prstGeom>
            <a:noFill/>
            <a:ln w="9525">
              <a:noFill/>
              <a:miter lim="800000"/>
              <a:headEnd/>
              <a:tailEnd/>
            </a:ln>
          </p:spPr>
          <p:txBody>
            <a:bodyPr lIns="0" tIns="0" rIns="0" bIns="0">
              <a:spAutoFit/>
            </a:bodyPr>
            <a:lstStyle/>
            <a:p>
              <a:pPr>
                <a:spcBef>
                  <a:spcPct val="15000"/>
                </a:spcBef>
              </a:pPr>
              <a:r>
                <a:rPr lang="zh-CN" altLang="en-US" sz="2000" b="1">
                  <a:solidFill>
                    <a:srgbClr val="000099"/>
                  </a:solidFill>
                  <a:latin typeface="宋体" charset="-122"/>
                </a:rPr>
                <a:t>电流</a:t>
              </a:r>
              <a:endParaRPr lang="zh-CN" altLang="en-US" sz="2000" b="1">
                <a:solidFill>
                  <a:srgbClr val="000099"/>
                </a:solidFill>
                <a:latin typeface="Arial" charset="0"/>
                <a:ea typeface="幼圆" pitchFamily="49" charset="-122"/>
              </a:endParaRPr>
            </a:p>
          </p:txBody>
        </p:sp>
        <p:sp>
          <p:nvSpPr>
            <p:cNvPr id="1042" name="Freeform 9"/>
            <p:cNvSpPr>
              <a:spLocks noEditPoints="1"/>
            </p:cNvSpPr>
            <p:nvPr/>
          </p:nvSpPr>
          <p:spPr bwMode="auto">
            <a:xfrm>
              <a:off x="1839" y="2392"/>
              <a:ext cx="52" cy="211"/>
            </a:xfrm>
            <a:custGeom>
              <a:avLst/>
              <a:gdLst>
                <a:gd name="T0" fmla="*/ 981 w 46"/>
                <a:gd name="T1" fmla="*/ 0 h 211"/>
                <a:gd name="T2" fmla="*/ 981 w 46"/>
                <a:gd name="T3" fmla="*/ 152 h 211"/>
                <a:gd name="T4" fmla="*/ 423 w 46"/>
                <a:gd name="T5" fmla="*/ 152 h 211"/>
                <a:gd name="T6" fmla="*/ 423 w 46"/>
                <a:gd name="T7" fmla="*/ 0 h 211"/>
                <a:gd name="T8" fmla="*/ 981 w 46"/>
                <a:gd name="T9" fmla="*/ 0 h 211"/>
                <a:gd name="T10" fmla="*/ 1437 w 46"/>
                <a:gd name="T11" fmla="*/ 140 h 211"/>
                <a:gd name="T12" fmla="*/ 688 w 46"/>
                <a:gd name="T13" fmla="*/ 211 h 211"/>
                <a:gd name="T14" fmla="*/ 0 w 46"/>
                <a:gd name="T15" fmla="*/ 140 h 211"/>
                <a:gd name="T16" fmla="*/ 1437 w 46"/>
                <a:gd name="T17" fmla="*/ 140 h 21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6"/>
                <a:gd name="T28" fmla="*/ 0 h 211"/>
                <a:gd name="T29" fmla="*/ 46 w 46"/>
                <a:gd name="T30" fmla="*/ 211 h 21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6" h="211">
                  <a:moveTo>
                    <a:pt x="31" y="0"/>
                  </a:moveTo>
                  <a:lnTo>
                    <a:pt x="31" y="152"/>
                  </a:lnTo>
                  <a:lnTo>
                    <a:pt x="14" y="152"/>
                  </a:lnTo>
                  <a:lnTo>
                    <a:pt x="14" y="0"/>
                  </a:lnTo>
                  <a:lnTo>
                    <a:pt x="31" y="0"/>
                  </a:lnTo>
                  <a:close/>
                  <a:moveTo>
                    <a:pt x="46" y="140"/>
                  </a:moveTo>
                  <a:lnTo>
                    <a:pt x="22" y="211"/>
                  </a:lnTo>
                  <a:lnTo>
                    <a:pt x="0" y="140"/>
                  </a:lnTo>
                  <a:lnTo>
                    <a:pt x="46" y="140"/>
                  </a:lnTo>
                  <a:close/>
                </a:path>
              </a:pathLst>
            </a:custGeom>
            <a:solidFill>
              <a:srgbClr val="0000FF"/>
            </a:solidFill>
            <a:ln w="1651">
              <a:solidFill>
                <a:srgbClr val="0000FF"/>
              </a:solidFill>
              <a:round/>
              <a:headEnd/>
              <a:tailEnd/>
            </a:ln>
          </p:spPr>
          <p:txBody>
            <a:bodyPr/>
            <a:lstStyle/>
            <a:p>
              <a:endParaRPr lang="zh-CN" altLang="en-US">
                <a:ea typeface="黑体" pitchFamily="49" charset="-122"/>
              </a:endParaRPr>
            </a:p>
          </p:txBody>
        </p:sp>
        <p:sp>
          <p:nvSpPr>
            <p:cNvPr id="1043" name="Freeform 10"/>
            <p:cNvSpPr>
              <a:spLocks noEditPoints="1"/>
            </p:cNvSpPr>
            <p:nvPr/>
          </p:nvSpPr>
          <p:spPr bwMode="auto">
            <a:xfrm>
              <a:off x="3379" y="2392"/>
              <a:ext cx="54" cy="211"/>
            </a:xfrm>
            <a:custGeom>
              <a:avLst/>
              <a:gdLst>
                <a:gd name="T0" fmla="*/ 879 w 48"/>
                <a:gd name="T1" fmla="*/ 0 h 211"/>
                <a:gd name="T2" fmla="*/ 879 w 48"/>
                <a:gd name="T3" fmla="*/ 152 h 211"/>
                <a:gd name="T4" fmla="*/ 407 w 48"/>
                <a:gd name="T5" fmla="*/ 152 h 211"/>
                <a:gd name="T6" fmla="*/ 388 w 48"/>
                <a:gd name="T7" fmla="*/ 0 h 211"/>
                <a:gd name="T8" fmla="*/ 879 w 48"/>
                <a:gd name="T9" fmla="*/ 0 h 211"/>
                <a:gd name="T10" fmla="*/ 1320 w 48"/>
                <a:gd name="T11" fmla="*/ 140 h 211"/>
                <a:gd name="T12" fmla="*/ 651 w 48"/>
                <a:gd name="T13" fmla="*/ 211 h 211"/>
                <a:gd name="T14" fmla="*/ 0 w 48"/>
                <a:gd name="T15" fmla="*/ 140 h 211"/>
                <a:gd name="T16" fmla="*/ 1320 w 48"/>
                <a:gd name="T17" fmla="*/ 140 h 21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8"/>
                <a:gd name="T28" fmla="*/ 0 h 211"/>
                <a:gd name="T29" fmla="*/ 48 w 48"/>
                <a:gd name="T30" fmla="*/ 211 h 21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8" h="211">
                  <a:moveTo>
                    <a:pt x="32" y="0"/>
                  </a:moveTo>
                  <a:lnTo>
                    <a:pt x="32" y="152"/>
                  </a:lnTo>
                  <a:lnTo>
                    <a:pt x="15" y="152"/>
                  </a:lnTo>
                  <a:lnTo>
                    <a:pt x="14" y="0"/>
                  </a:lnTo>
                  <a:lnTo>
                    <a:pt x="32" y="0"/>
                  </a:lnTo>
                  <a:close/>
                  <a:moveTo>
                    <a:pt x="48" y="140"/>
                  </a:moveTo>
                  <a:lnTo>
                    <a:pt x="24" y="211"/>
                  </a:lnTo>
                  <a:lnTo>
                    <a:pt x="0" y="140"/>
                  </a:lnTo>
                  <a:lnTo>
                    <a:pt x="48" y="140"/>
                  </a:lnTo>
                  <a:close/>
                </a:path>
              </a:pathLst>
            </a:custGeom>
            <a:solidFill>
              <a:srgbClr val="3366FF"/>
            </a:solidFill>
            <a:ln w="1651">
              <a:solidFill>
                <a:srgbClr val="3366FF"/>
              </a:solidFill>
              <a:round/>
              <a:headEnd/>
              <a:tailEnd/>
            </a:ln>
          </p:spPr>
          <p:txBody>
            <a:bodyPr/>
            <a:lstStyle/>
            <a:p>
              <a:endParaRPr lang="zh-CN" altLang="en-US">
                <a:ea typeface="黑体" pitchFamily="49" charset="-122"/>
              </a:endParaRPr>
            </a:p>
          </p:txBody>
        </p:sp>
        <p:sp>
          <p:nvSpPr>
            <p:cNvPr id="1044" name="Rectangle 11"/>
            <p:cNvSpPr>
              <a:spLocks noChangeArrowheads="1"/>
            </p:cNvSpPr>
            <p:nvPr/>
          </p:nvSpPr>
          <p:spPr bwMode="auto">
            <a:xfrm>
              <a:off x="1690" y="2648"/>
              <a:ext cx="646" cy="192"/>
            </a:xfrm>
            <a:prstGeom prst="rect">
              <a:avLst/>
            </a:prstGeom>
            <a:noFill/>
            <a:ln w="9525">
              <a:noFill/>
              <a:miter lim="800000"/>
              <a:headEnd/>
              <a:tailEnd/>
            </a:ln>
          </p:spPr>
          <p:txBody>
            <a:bodyPr lIns="0" tIns="0" rIns="0" bIns="0">
              <a:spAutoFit/>
            </a:bodyPr>
            <a:lstStyle/>
            <a:p>
              <a:pPr>
                <a:spcBef>
                  <a:spcPct val="15000"/>
                </a:spcBef>
              </a:pPr>
              <a:r>
                <a:rPr lang="zh-CN" altLang="en-US" sz="2000" b="1">
                  <a:solidFill>
                    <a:srgbClr val="000099"/>
                  </a:solidFill>
                  <a:latin typeface="宋体" charset="-122"/>
                </a:rPr>
                <a:t>电场</a:t>
              </a:r>
              <a:endParaRPr lang="zh-CN" altLang="en-US" sz="2000" b="1">
                <a:solidFill>
                  <a:srgbClr val="000099"/>
                </a:solidFill>
                <a:latin typeface="Arial" charset="0"/>
                <a:ea typeface="幼圆" pitchFamily="49" charset="-122"/>
              </a:endParaRPr>
            </a:p>
          </p:txBody>
        </p:sp>
        <p:sp>
          <p:nvSpPr>
            <p:cNvPr id="1045" name="Rectangle 12"/>
            <p:cNvSpPr>
              <a:spLocks noChangeArrowheads="1"/>
            </p:cNvSpPr>
            <p:nvPr/>
          </p:nvSpPr>
          <p:spPr bwMode="auto">
            <a:xfrm>
              <a:off x="3243" y="2648"/>
              <a:ext cx="544" cy="192"/>
            </a:xfrm>
            <a:prstGeom prst="rect">
              <a:avLst/>
            </a:prstGeom>
            <a:noFill/>
            <a:ln w="9525">
              <a:noFill/>
              <a:miter lim="800000"/>
              <a:headEnd/>
              <a:tailEnd/>
            </a:ln>
          </p:spPr>
          <p:txBody>
            <a:bodyPr lIns="0" tIns="0" rIns="0" bIns="0">
              <a:spAutoFit/>
            </a:bodyPr>
            <a:lstStyle/>
            <a:p>
              <a:pPr>
                <a:spcBef>
                  <a:spcPct val="15000"/>
                </a:spcBef>
              </a:pPr>
              <a:r>
                <a:rPr lang="zh-CN" altLang="en-US" sz="2000" b="1">
                  <a:solidFill>
                    <a:srgbClr val="000099"/>
                  </a:solidFill>
                  <a:latin typeface="宋体" charset="-122"/>
                </a:rPr>
                <a:t>磁场</a:t>
              </a:r>
              <a:endParaRPr lang="zh-CN" altLang="en-US" sz="2000" b="1">
                <a:solidFill>
                  <a:srgbClr val="000099"/>
                </a:solidFill>
                <a:latin typeface="Arial" charset="0"/>
                <a:ea typeface="幼圆" pitchFamily="49" charset="-122"/>
              </a:endParaRPr>
            </a:p>
          </p:txBody>
        </p:sp>
        <p:sp>
          <p:nvSpPr>
            <p:cNvPr id="1046" name="Rectangle 13"/>
            <p:cNvSpPr>
              <a:spLocks noChangeArrowheads="1"/>
            </p:cNvSpPr>
            <p:nvPr/>
          </p:nvSpPr>
          <p:spPr bwMode="auto">
            <a:xfrm>
              <a:off x="2401" y="2296"/>
              <a:ext cx="706" cy="154"/>
            </a:xfrm>
            <a:prstGeom prst="rect">
              <a:avLst/>
            </a:prstGeom>
            <a:noFill/>
            <a:ln w="9525">
              <a:noFill/>
              <a:miter lim="800000"/>
              <a:headEnd/>
              <a:tailEnd/>
            </a:ln>
          </p:spPr>
          <p:txBody>
            <a:bodyPr lIns="0" tIns="0" rIns="0" bIns="0">
              <a:spAutoFit/>
            </a:bodyPr>
            <a:lstStyle/>
            <a:p>
              <a:pPr>
                <a:spcBef>
                  <a:spcPct val="15000"/>
                </a:spcBef>
              </a:pPr>
              <a:r>
                <a:rPr lang="zh-CN" altLang="en-US" sz="1600" b="1">
                  <a:solidFill>
                    <a:srgbClr val="000099"/>
                  </a:solidFill>
                  <a:latin typeface="宋体" charset="-122"/>
                </a:rPr>
                <a:t>（运动）</a:t>
              </a:r>
              <a:endParaRPr lang="zh-CN" altLang="en-US" sz="1600" b="1">
                <a:solidFill>
                  <a:srgbClr val="000099"/>
                </a:solidFill>
                <a:latin typeface="Arial" charset="0"/>
                <a:ea typeface="幼圆" pitchFamily="49" charset="-122"/>
              </a:endParaRPr>
            </a:p>
          </p:txBody>
        </p:sp>
      </p:grpSp>
      <p:sp>
        <p:nvSpPr>
          <p:cNvPr id="1031" name="Text Box 14"/>
          <p:cNvSpPr txBox="1">
            <a:spLocks noChangeArrowheads="1"/>
          </p:cNvSpPr>
          <p:nvPr/>
        </p:nvSpPr>
        <p:spPr bwMode="auto">
          <a:xfrm>
            <a:off x="358775" y="2943225"/>
            <a:ext cx="8785225" cy="523875"/>
          </a:xfrm>
          <a:prstGeom prst="rect">
            <a:avLst/>
          </a:prstGeom>
          <a:noFill/>
          <a:ln w="9525">
            <a:noFill/>
            <a:miter lim="800000"/>
            <a:headEnd/>
            <a:tailEnd/>
          </a:ln>
        </p:spPr>
        <p:txBody>
          <a:bodyPr>
            <a:spAutoFit/>
          </a:bodyPr>
          <a:lstStyle/>
          <a:p>
            <a:pPr algn="just" latinLnBrk="1">
              <a:lnSpc>
                <a:spcPct val="140000"/>
              </a:lnSpc>
              <a:spcBef>
                <a:spcPct val="20000"/>
              </a:spcBef>
            </a:pPr>
            <a:r>
              <a:rPr kumimoji="1" lang="en-US" altLang="zh-CN" sz="2000" b="1">
                <a:solidFill>
                  <a:srgbClr val="000099"/>
                </a:solidFill>
                <a:latin typeface="幼圆" pitchFamily="49" charset="-122"/>
                <a:ea typeface="幼圆" pitchFamily="49" charset="-122"/>
              </a:rPr>
              <a:t>    </a:t>
            </a:r>
            <a:r>
              <a:rPr kumimoji="1" lang="zh-CN" altLang="en-US" sz="2000" b="1">
                <a:solidFill>
                  <a:srgbClr val="000099"/>
                </a:solidFill>
                <a:latin typeface="幼圆" pitchFamily="49" charset="-122"/>
                <a:ea typeface="幼圆" pitchFamily="49" charset="-122"/>
              </a:rPr>
              <a:t>源：电荷           ，电流</a:t>
            </a:r>
          </a:p>
        </p:txBody>
      </p:sp>
      <p:graphicFrame>
        <p:nvGraphicFramePr>
          <p:cNvPr id="398351" name="Object 15"/>
          <p:cNvGraphicFramePr>
            <a:graphicFrameLocks noChangeAspect="1"/>
          </p:cNvGraphicFramePr>
          <p:nvPr/>
        </p:nvGraphicFramePr>
        <p:xfrm>
          <a:off x="2422525" y="3105150"/>
          <a:ext cx="787400" cy="360363"/>
        </p:xfrm>
        <a:graphic>
          <a:graphicData uri="http://schemas.openxmlformats.org/presentationml/2006/ole">
            <p:oleObj spid="_x0000_s1026" name="Equation" r:id="rId3" imgW="444240" imgH="203040" progId="Equation.DSMT4">
              <p:embed/>
            </p:oleObj>
          </a:graphicData>
        </a:graphic>
      </p:graphicFrame>
      <p:graphicFrame>
        <p:nvGraphicFramePr>
          <p:cNvPr id="398352" name="Object 16"/>
          <p:cNvGraphicFramePr>
            <a:graphicFrameLocks noChangeAspect="1"/>
          </p:cNvGraphicFramePr>
          <p:nvPr/>
        </p:nvGraphicFramePr>
        <p:xfrm>
          <a:off x="4449763" y="3106738"/>
          <a:ext cx="765175" cy="360362"/>
        </p:xfrm>
        <a:graphic>
          <a:graphicData uri="http://schemas.openxmlformats.org/presentationml/2006/ole">
            <p:oleObj spid="_x0000_s1027" name="Equation" r:id="rId4" imgW="431640" imgH="203040" progId="Equation.DSMT4">
              <p:embed/>
            </p:oleObj>
          </a:graphicData>
        </a:graphic>
      </p:graphicFrame>
      <p:grpSp>
        <p:nvGrpSpPr>
          <p:cNvPr id="21" name="组合 20"/>
          <p:cNvGrpSpPr>
            <a:grpSpLocks/>
          </p:cNvGrpSpPr>
          <p:nvPr/>
        </p:nvGrpSpPr>
        <p:grpSpPr bwMode="auto">
          <a:xfrm>
            <a:off x="644525" y="4876800"/>
            <a:ext cx="2017713" cy="660400"/>
            <a:chOff x="644525" y="4876800"/>
            <a:chExt cx="2017713" cy="660400"/>
          </a:xfrm>
        </p:grpSpPr>
        <p:sp>
          <p:nvSpPr>
            <p:cNvPr id="1036" name="TextBox 16"/>
            <p:cNvSpPr txBox="1">
              <a:spLocks noChangeArrowheads="1"/>
            </p:cNvSpPr>
            <p:nvPr/>
          </p:nvSpPr>
          <p:spPr bwMode="auto">
            <a:xfrm>
              <a:off x="644525" y="4876800"/>
              <a:ext cx="1746250" cy="461963"/>
            </a:xfrm>
            <a:prstGeom prst="rect">
              <a:avLst/>
            </a:prstGeom>
            <a:noFill/>
            <a:ln w="9525">
              <a:noFill/>
              <a:miter lim="800000"/>
              <a:headEnd/>
              <a:tailEnd/>
            </a:ln>
          </p:spPr>
          <p:txBody>
            <a:bodyPr>
              <a:spAutoFit/>
            </a:bodyPr>
            <a:lstStyle/>
            <a:p>
              <a:r>
                <a:rPr lang="zh-CN" altLang="en-US" sz="2400">
                  <a:ea typeface="黑体" pitchFamily="49" charset="-122"/>
                </a:rPr>
                <a:t>变化的磁场</a:t>
              </a:r>
            </a:p>
          </p:txBody>
        </p:sp>
        <p:sp>
          <p:nvSpPr>
            <p:cNvPr id="1037" name="AutoShape 22"/>
            <p:cNvSpPr>
              <a:spLocks noChangeArrowheads="1"/>
            </p:cNvSpPr>
            <p:nvPr/>
          </p:nvSpPr>
          <p:spPr bwMode="auto">
            <a:xfrm>
              <a:off x="812800" y="5375275"/>
              <a:ext cx="1849438" cy="161925"/>
            </a:xfrm>
            <a:prstGeom prst="rightArrow">
              <a:avLst>
                <a:gd name="adj1" fmla="val 50000"/>
                <a:gd name="adj2" fmla="val 285539"/>
              </a:avLst>
            </a:prstGeom>
            <a:solidFill>
              <a:schemeClr val="accent1"/>
            </a:solidFill>
            <a:ln w="9525">
              <a:solidFill>
                <a:schemeClr val="tx1"/>
              </a:solidFill>
              <a:miter lim="800000"/>
              <a:headEnd/>
              <a:tailEnd/>
            </a:ln>
          </p:spPr>
          <p:txBody>
            <a:bodyPr wrap="none" anchor="ctr"/>
            <a:lstStyle/>
            <a:p>
              <a:endParaRPr lang="zh-CN" altLang="en-US">
                <a:ea typeface="黑体" pitchFamily="49" charset="-122"/>
              </a:endParaRPr>
            </a:p>
          </p:txBody>
        </p:sp>
      </p:grpSp>
      <p:grpSp>
        <p:nvGrpSpPr>
          <p:cNvPr id="22" name="组合 21"/>
          <p:cNvGrpSpPr>
            <a:grpSpLocks/>
          </p:cNvGrpSpPr>
          <p:nvPr/>
        </p:nvGrpSpPr>
        <p:grpSpPr bwMode="auto">
          <a:xfrm>
            <a:off x="6604000" y="4854575"/>
            <a:ext cx="2058988" cy="682625"/>
            <a:chOff x="6604000" y="4854575"/>
            <a:chExt cx="2058988" cy="682625"/>
          </a:xfrm>
        </p:grpSpPr>
        <p:sp>
          <p:nvSpPr>
            <p:cNvPr id="1034" name="TextBox 18"/>
            <p:cNvSpPr txBox="1">
              <a:spLocks noChangeArrowheads="1"/>
            </p:cNvSpPr>
            <p:nvPr/>
          </p:nvSpPr>
          <p:spPr bwMode="auto">
            <a:xfrm>
              <a:off x="6916738" y="4854575"/>
              <a:ext cx="1746250" cy="460375"/>
            </a:xfrm>
            <a:prstGeom prst="rect">
              <a:avLst/>
            </a:prstGeom>
            <a:noFill/>
            <a:ln w="9525">
              <a:noFill/>
              <a:miter lim="800000"/>
              <a:headEnd/>
              <a:tailEnd/>
            </a:ln>
          </p:spPr>
          <p:txBody>
            <a:bodyPr>
              <a:spAutoFit/>
            </a:bodyPr>
            <a:lstStyle/>
            <a:p>
              <a:r>
                <a:rPr lang="zh-CN" altLang="en-US" sz="2400">
                  <a:ea typeface="黑体" pitchFamily="49" charset="-122"/>
                </a:rPr>
                <a:t>变化的电场</a:t>
              </a:r>
            </a:p>
          </p:txBody>
        </p:sp>
        <p:sp>
          <p:nvSpPr>
            <p:cNvPr id="1035" name="AutoShape 23"/>
            <p:cNvSpPr>
              <a:spLocks noChangeArrowheads="1"/>
            </p:cNvSpPr>
            <p:nvPr/>
          </p:nvSpPr>
          <p:spPr bwMode="auto">
            <a:xfrm flipH="1">
              <a:off x="6604000" y="5324475"/>
              <a:ext cx="1798638" cy="212725"/>
            </a:xfrm>
            <a:prstGeom prst="rightArrow">
              <a:avLst>
                <a:gd name="adj1" fmla="val 50000"/>
                <a:gd name="adj2" fmla="val 211381"/>
              </a:avLst>
            </a:prstGeom>
            <a:solidFill>
              <a:schemeClr val="accent1"/>
            </a:solidFill>
            <a:ln w="9525">
              <a:solidFill>
                <a:schemeClr val="tx1"/>
              </a:solidFill>
              <a:miter lim="800000"/>
              <a:headEnd/>
              <a:tailEnd/>
            </a:ln>
          </p:spPr>
          <p:txBody>
            <a:bodyPr wrap="none" anchor="ctr"/>
            <a:lstStyle/>
            <a:p>
              <a:endParaRPr lang="zh-CN" altLang="en-US">
                <a:ea typeface="黑体" pitchFamily="49" charset="-122"/>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blinds(horizontal)">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blinds(horizontal)">
                                      <p:cBhvr>
                                        <p:cTn id="12"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96" name="圆角矩形 7"/>
          <p:cNvPicPr>
            <a:picLocks noChangeArrowheads="1"/>
          </p:cNvPicPr>
          <p:nvPr/>
        </p:nvPicPr>
        <p:blipFill>
          <a:blip r:embed="rId3"/>
          <a:srcRect/>
          <a:stretch>
            <a:fillRect/>
          </a:stretch>
        </p:blipFill>
        <p:spPr bwMode="auto">
          <a:xfrm>
            <a:off x="568325" y="3000375"/>
            <a:ext cx="4643438" cy="1160463"/>
          </a:xfrm>
          <a:prstGeom prst="rect">
            <a:avLst/>
          </a:prstGeom>
          <a:noFill/>
          <a:ln w="9525">
            <a:noFill/>
            <a:miter lim="800000"/>
            <a:headEnd/>
            <a:tailEnd/>
          </a:ln>
        </p:spPr>
      </p:pic>
      <p:sp>
        <p:nvSpPr>
          <p:cNvPr id="372738" name="Rectangle 2"/>
          <p:cNvSpPr>
            <a:spLocks noChangeArrowheads="1"/>
          </p:cNvSpPr>
          <p:nvPr/>
        </p:nvSpPr>
        <p:spPr bwMode="auto">
          <a:xfrm>
            <a:off x="234950" y="473075"/>
            <a:ext cx="7086600" cy="685800"/>
          </a:xfrm>
          <a:prstGeom prst="rect">
            <a:avLst/>
          </a:prstGeom>
          <a:noFill/>
          <a:ln w="57150" cmpd="thinThick">
            <a:noFill/>
            <a:miter lim="800000"/>
            <a:headEnd/>
            <a:tailEnd/>
          </a:ln>
        </p:spPr>
        <p:txBody>
          <a:bodyPr/>
          <a:lstStyle/>
          <a:p>
            <a:r>
              <a:rPr lang="en-US" altLang="zh-CN" b="1">
                <a:solidFill>
                  <a:srgbClr val="002060"/>
                </a:solidFill>
                <a:latin typeface="Arial" charset="0"/>
                <a:ea typeface="黑体" pitchFamily="49" charset="-122"/>
              </a:rPr>
              <a:t>2.3  </a:t>
            </a:r>
            <a:r>
              <a:rPr lang="zh-CN" altLang="en-US" b="1">
                <a:solidFill>
                  <a:srgbClr val="002060"/>
                </a:solidFill>
                <a:latin typeface="Arial" charset="0"/>
                <a:ea typeface="黑体" pitchFamily="49" charset="-122"/>
              </a:rPr>
              <a:t>真空中恒定磁场的基本规律</a:t>
            </a:r>
          </a:p>
        </p:txBody>
      </p:sp>
      <p:sp>
        <p:nvSpPr>
          <p:cNvPr id="372740" name="Text Box 4"/>
          <p:cNvSpPr txBox="1">
            <a:spLocks noChangeArrowheads="1"/>
          </p:cNvSpPr>
          <p:nvPr/>
        </p:nvSpPr>
        <p:spPr bwMode="auto">
          <a:xfrm>
            <a:off x="396875" y="1144588"/>
            <a:ext cx="9001125" cy="461665"/>
          </a:xfrm>
          <a:prstGeom prst="rect">
            <a:avLst/>
          </a:prstGeom>
          <a:noFill/>
          <a:ln w="9525">
            <a:noFill/>
            <a:miter lim="800000"/>
            <a:headEnd/>
            <a:tailEnd/>
          </a:ln>
        </p:spPr>
        <p:txBody>
          <a:bodyPr wrap="square">
            <a:spAutoFit/>
          </a:bodyPr>
          <a:lstStyle/>
          <a:p>
            <a:pPr>
              <a:spcBef>
                <a:spcPct val="50000"/>
              </a:spcBef>
            </a:pPr>
            <a:r>
              <a:rPr lang="en-US" altLang="zh-CN" sz="2400" b="1" dirty="0">
                <a:solidFill>
                  <a:srgbClr val="0000CC"/>
                </a:solidFill>
                <a:ea typeface="黑体" pitchFamily="49" charset="-122"/>
              </a:rPr>
              <a:t>2.3.1  </a:t>
            </a:r>
            <a:r>
              <a:rPr lang="zh-CN" altLang="en-US" sz="2400" b="1" dirty="0">
                <a:solidFill>
                  <a:srgbClr val="0000CC"/>
                </a:solidFill>
                <a:ea typeface="黑体" pitchFamily="49" charset="-122"/>
              </a:rPr>
              <a:t>安培力定律    </a:t>
            </a:r>
            <a:r>
              <a:rPr lang="zh-CN" altLang="en-US" sz="2400" b="1" dirty="0" smtClean="0">
                <a:solidFill>
                  <a:srgbClr val="0000CC"/>
                </a:solidFill>
                <a:ea typeface="黑体" pitchFamily="49" charset="-122"/>
              </a:rPr>
              <a:t>磁感应强度</a:t>
            </a:r>
            <a:r>
              <a:rPr lang="zh-CN" altLang="en-US" sz="2100" b="1" dirty="0" smtClean="0">
                <a:solidFill>
                  <a:srgbClr val="0000CC"/>
                </a:solidFill>
                <a:ea typeface="黑体" pitchFamily="49" charset="-122"/>
              </a:rPr>
              <a:t>（</a:t>
            </a:r>
            <a:r>
              <a:rPr lang="en-US" altLang="zh-CN" sz="2100" b="1" dirty="0" smtClean="0">
                <a:solidFill>
                  <a:srgbClr val="0000CC"/>
                </a:solidFill>
                <a:ea typeface="黑体" pitchFamily="49" charset="-122"/>
              </a:rPr>
              <a:t>magnetic flux density</a:t>
            </a:r>
            <a:r>
              <a:rPr lang="zh-CN" altLang="en-US" sz="2100" b="1" dirty="0" smtClean="0">
                <a:solidFill>
                  <a:srgbClr val="0000CC"/>
                </a:solidFill>
                <a:ea typeface="黑体" pitchFamily="49" charset="-122"/>
              </a:rPr>
              <a:t>，磁通密度）</a:t>
            </a:r>
            <a:endParaRPr lang="zh-CN" altLang="en-US" sz="2100" b="1" dirty="0">
              <a:solidFill>
                <a:srgbClr val="0000CC"/>
              </a:solidFill>
              <a:ea typeface="黑体" pitchFamily="49" charset="-122"/>
            </a:endParaRPr>
          </a:p>
        </p:txBody>
      </p:sp>
      <p:sp>
        <p:nvSpPr>
          <p:cNvPr id="372741" name="Text Box 5"/>
          <p:cNvSpPr txBox="1">
            <a:spLocks noChangeArrowheads="1"/>
          </p:cNvSpPr>
          <p:nvPr/>
        </p:nvSpPr>
        <p:spPr bwMode="auto">
          <a:xfrm>
            <a:off x="611188" y="1727200"/>
            <a:ext cx="8196262" cy="1230313"/>
          </a:xfrm>
          <a:prstGeom prst="rect">
            <a:avLst/>
          </a:prstGeom>
          <a:noFill/>
          <a:ln w="9525">
            <a:noFill/>
            <a:miter lim="800000"/>
            <a:headEnd/>
            <a:tailEnd/>
          </a:ln>
        </p:spPr>
        <p:txBody>
          <a:bodyPr>
            <a:spAutoFit/>
          </a:bodyPr>
          <a:lstStyle/>
          <a:p>
            <a:pPr algn="just">
              <a:lnSpc>
                <a:spcPct val="110000"/>
              </a:lnSpc>
              <a:spcBef>
                <a:spcPct val="40000"/>
              </a:spcBef>
              <a:buFontTx/>
              <a:buBlip>
                <a:blip r:embed="rId4"/>
              </a:buBlip>
            </a:pPr>
            <a:r>
              <a:rPr kumimoji="1" lang="en-US" altLang="zh-CN" sz="2000" b="1" dirty="0">
                <a:solidFill>
                  <a:srgbClr val="0000CC"/>
                </a:solidFill>
                <a:latin typeface="幼圆" pitchFamily="49" charset="-122"/>
                <a:ea typeface="幼圆" pitchFamily="49" charset="-122"/>
              </a:rPr>
              <a:t>  </a:t>
            </a:r>
            <a:r>
              <a:rPr kumimoji="1" lang="zh-CN" altLang="en-US" sz="2000" b="1" dirty="0">
                <a:solidFill>
                  <a:srgbClr val="FF0000"/>
                </a:solidFill>
                <a:latin typeface="幼圆" pitchFamily="49" charset="-122"/>
                <a:ea typeface="幼圆" pitchFamily="49" charset="-122"/>
              </a:rPr>
              <a:t>安培力定律</a:t>
            </a:r>
          </a:p>
          <a:p>
            <a:pPr algn="just">
              <a:lnSpc>
                <a:spcPct val="110000"/>
              </a:lnSpc>
              <a:spcBef>
                <a:spcPct val="40000"/>
              </a:spcBef>
            </a:pPr>
            <a:r>
              <a:rPr kumimoji="1" lang="zh-CN" altLang="en-US" sz="2000" b="1" dirty="0">
                <a:solidFill>
                  <a:srgbClr val="0000CC"/>
                </a:solidFill>
                <a:latin typeface="幼圆" pitchFamily="49" charset="-122"/>
                <a:ea typeface="幼圆" pitchFamily="49" charset="-122"/>
              </a:rPr>
              <a:t>　</a:t>
            </a:r>
            <a:r>
              <a:rPr kumimoji="1" lang="zh-CN" altLang="en-US" sz="2000" b="1" dirty="0">
                <a:solidFill>
                  <a:srgbClr val="002060"/>
                </a:solidFill>
                <a:latin typeface="幼圆" pitchFamily="49" charset="-122"/>
                <a:ea typeface="幼圆" pitchFamily="49" charset="-122"/>
              </a:rPr>
              <a:t>安培力定律揭示了两个恒定电流</a:t>
            </a:r>
            <a:r>
              <a:rPr kumimoji="1" lang="zh-CN" altLang="en-US" sz="2000" b="1" dirty="0">
                <a:solidFill>
                  <a:srgbClr val="FF0000"/>
                </a:solidFill>
                <a:latin typeface="幼圆" pitchFamily="49" charset="-122"/>
                <a:ea typeface="幼圆" pitchFamily="49" charset="-122"/>
              </a:rPr>
              <a:t>回路</a:t>
            </a:r>
            <a:r>
              <a:rPr kumimoji="1" lang="zh-CN" altLang="en-US" sz="2000" b="1" dirty="0">
                <a:solidFill>
                  <a:srgbClr val="002060"/>
                </a:solidFill>
                <a:latin typeface="幼圆" pitchFamily="49" charset="-122"/>
                <a:ea typeface="幼圆" pitchFamily="49" charset="-122"/>
              </a:rPr>
              <a:t>之间相互作用力的规律，其数学表达式为（</a:t>
            </a:r>
            <a:r>
              <a:rPr kumimoji="1" lang="en-US" altLang="zh-CN" sz="2000" b="1" dirty="0">
                <a:solidFill>
                  <a:srgbClr val="002060"/>
                </a:solidFill>
                <a:latin typeface="幼圆" pitchFamily="49" charset="-122"/>
                <a:ea typeface="幼圆" pitchFamily="49" charset="-122"/>
              </a:rPr>
              <a:t>C</a:t>
            </a:r>
            <a:r>
              <a:rPr kumimoji="1" lang="en-US" altLang="zh-CN" sz="2000" b="1" baseline="-25000" dirty="0">
                <a:solidFill>
                  <a:srgbClr val="002060"/>
                </a:solidFill>
                <a:latin typeface="幼圆" pitchFamily="49" charset="-122"/>
                <a:ea typeface="幼圆" pitchFamily="49" charset="-122"/>
              </a:rPr>
              <a:t>1</a:t>
            </a:r>
            <a:r>
              <a:rPr kumimoji="1" lang="zh-CN" altLang="en-US" sz="2000" b="1" dirty="0">
                <a:solidFill>
                  <a:srgbClr val="002060"/>
                </a:solidFill>
                <a:latin typeface="幼圆" pitchFamily="49" charset="-122"/>
                <a:ea typeface="幼圆" pitchFamily="49" charset="-122"/>
              </a:rPr>
              <a:t>对</a:t>
            </a:r>
            <a:r>
              <a:rPr kumimoji="1" lang="en-US" altLang="zh-CN" sz="2000" b="1" dirty="0">
                <a:solidFill>
                  <a:srgbClr val="002060"/>
                </a:solidFill>
                <a:latin typeface="幼圆" pitchFamily="49" charset="-122"/>
                <a:ea typeface="幼圆" pitchFamily="49" charset="-122"/>
              </a:rPr>
              <a:t>C</a:t>
            </a:r>
            <a:r>
              <a:rPr kumimoji="1" lang="en-US" altLang="zh-CN" sz="2000" b="1" baseline="-25000" dirty="0">
                <a:solidFill>
                  <a:srgbClr val="002060"/>
                </a:solidFill>
                <a:latin typeface="幼圆" pitchFamily="49" charset="-122"/>
                <a:ea typeface="幼圆" pitchFamily="49" charset="-122"/>
              </a:rPr>
              <a:t>2</a:t>
            </a:r>
            <a:r>
              <a:rPr kumimoji="1" lang="zh-CN" altLang="en-US" sz="2000" b="1" dirty="0">
                <a:solidFill>
                  <a:srgbClr val="002060"/>
                </a:solidFill>
                <a:latin typeface="幼圆" pitchFamily="49" charset="-122"/>
                <a:ea typeface="幼圆" pitchFamily="49" charset="-122"/>
              </a:rPr>
              <a:t>的作用力）</a:t>
            </a:r>
            <a:r>
              <a:rPr kumimoji="1" lang="en-US" altLang="zh-CN" sz="2000" b="1" dirty="0">
                <a:solidFill>
                  <a:srgbClr val="002060"/>
                </a:solidFill>
                <a:latin typeface="幼圆" pitchFamily="49" charset="-122"/>
                <a:ea typeface="幼圆" pitchFamily="49" charset="-122"/>
              </a:rPr>
              <a:t>:</a:t>
            </a:r>
          </a:p>
        </p:txBody>
      </p:sp>
      <p:sp>
        <p:nvSpPr>
          <p:cNvPr id="33800" name="Text Box 9"/>
          <p:cNvSpPr txBox="1">
            <a:spLocks noChangeArrowheads="1"/>
          </p:cNvSpPr>
          <p:nvPr/>
        </p:nvSpPr>
        <p:spPr bwMode="auto">
          <a:xfrm>
            <a:off x="2862263" y="4621213"/>
            <a:ext cx="3124200" cy="330200"/>
          </a:xfrm>
          <a:prstGeom prst="rect">
            <a:avLst/>
          </a:prstGeom>
          <a:noFill/>
          <a:ln w="9525">
            <a:noFill/>
            <a:miter lim="800000"/>
            <a:headEnd/>
            <a:tailEnd/>
          </a:ln>
        </p:spPr>
        <p:txBody>
          <a:bodyPr lIns="18000" tIns="10800" rIns="18000" bIns="10800">
            <a:spAutoFit/>
          </a:bodyPr>
          <a:lstStyle/>
          <a:p>
            <a:pPr eaLnBrk="0" hangingPunct="0">
              <a:spcBef>
                <a:spcPct val="50000"/>
              </a:spcBef>
            </a:pPr>
            <a:r>
              <a:rPr kumimoji="1" lang="zh-CN" altLang="en-US" sz="2000" b="1">
                <a:solidFill>
                  <a:srgbClr val="002060"/>
                </a:solidFill>
                <a:latin typeface="幼圆" pitchFamily="49" charset="-122"/>
                <a:ea typeface="幼圆" pitchFamily="49" charset="-122"/>
              </a:rPr>
              <a:t>为真空中的磁导率。</a:t>
            </a:r>
          </a:p>
        </p:txBody>
      </p:sp>
      <p:graphicFrame>
        <p:nvGraphicFramePr>
          <p:cNvPr id="33794" name="Object 10"/>
          <p:cNvGraphicFramePr>
            <a:graphicFrameLocks noChangeAspect="1"/>
          </p:cNvGraphicFramePr>
          <p:nvPr/>
        </p:nvGraphicFramePr>
        <p:xfrm>
          <a:off x="709613" y="4586288"/>
          <a:ext cx="2063750" cy="422275"/>
        </p:xfrm>
        <a:graphic>
          <a:graphicData uri="http://schemas.openxmlformats.org/presentationml/2006/ole">
            <p:oleObj spid="_x0000_s33794" name="Equation" r:id="rId5" imgW="1180800" imgH="241200" progId="Equation.DSMT4">
              <p:embed/>
            </p:oleObj>
          </a:graphicData>
        </a:graphic>
      </p:graphicFrame>
      <p:graphicFrame>
        <p:nvGraphicFramePr>
          <p:cNvPr id="372747" name="Object 11"/>
          <p:cNvGraphicFramePr>
            <a:graphicFrameLocks noChangeAspect="1"/>
          </p:cNvGraphicFramePr>
          <p:nvPr/>
        </p:nvGraphicFramePr>
        <p:xfrm>
          <a:off x="773113" y="3065463"/>
          <a:ext cx="4302125" cy="887412"/>
        </p:xfrm>
        <a:graphic>
          <a:graphicData uri="http://schemas.openxmlformats.org/presentationml/2006/ole">
            <p:oleObj spid="_x0000_s33795" name="Equation" r:id="rId6" imgW="2120760" imgH="457200" progId="Equation.DSMT4">
              <p:embed/>
            </p:oleObj>
          </a:graphicData>
        </a:graphic>
      </p:graphicFrame>
      <p:pic>
        <p:nvPicPr>
          <p:cNvPr id="33801" name="Picture 37"/>
          <p:cNvPicPr>
            <a:picLocks noChangeAspect="1" noChangeArrowheads="1"/>
          </p:cNvPicPr>
          <p:nvPr/>
        </p:nvPicPr>
        <p:blipFill>
          <a:blip r:embed="rId7"/>
          <a:srcRect/>
          <a:stretch>
            <a:fillRect/>
          </a:stretch>
        </p:blipFill>
        <p:spPr bwMode="auto">
          <a:xfrm>
            <a:off x="5673725" y="2833688"/>
            <a:ext cx="2938463" cy="2481262"/>
          </a:xfrm>
          <a:prstGeom prst="rect">
            <a:avLst/>
          </a:prstGeom>
          <a:noFill/>
          <a:ln w="9525">
            <a:noFill/>
            <a:miter lim="800000"/>
            <a:headEnd/>
            <a:tailEnd/>
          </a:ln>
        </p:spPr>
      </p:pic>
      <p:sp>
        <p:nvSpPr>
          <p:cNvPr id="33802" name="Rectangle 38"/>
          <p:cNvSpPr>
            <a:spLocks noChangeArrowheads="1"/>
          </p:cNvSpPr>
          <p:nvPr/>
        </p:nvSpPr>
        <p:spPr bwMode="auto">
          <a:xfrm>
            <a:off x="530225" y="5189538"/>
            <a:ext cx="8118475" cy="709612"/>
          </a:xfrm>
          <a:prstGeom prst="rect">
            <a:avLst/>
          </a:prstGeom>
          <a:noFill/>
          <a:ln w="9525">
            <a:noFill/>
            <a:miter lim="800000"/>
            <a:headEnd/>
            <a:tailEnd/>
          </a:ln>
        </p:spPr>
        <p:txBody>
          <a:bodyPr wrap="square" lIns="90000" tIns="46800" rIns="90000" bIns="46800">
            <a:spAutoFit/>
          </a:bodyPr>
          <a:lstStyle/>
          <a:p>
            <a:r>
              <a:rPr kumimoji="1" lang="en-US" altLang="zh-CN" sz="2000" b="1" dirty="0">
                <a:solidFill>
                  <a:srgbClr val="002060"/>
                </a:solidFill>
                <a:ea typeface="幼圆" pitchFamily="49" charset="-122"/>
              </a:rPr>
              <a:t>    </a:t>
            </a:r>
            <a:r>
              <a:rPr kumimoji="1" lang="zh-CN" altLang="en-US" sz="2000" b="1" dirty="0">
                <a:solidFill>
                  <a:srgbClr val="002060"/>
                </a:solidFill>
                <a:ea typeface="幼圆" pitchFamily="49" charset="-122"/>
              </a:rPr>
              <a:t>安培力定律描述了两电流元之间的相互作用同</a:t>
            </a:r>
            <a:r>
              <a:rPr kumimoji="1" lang="zh-CN" altLang="en-US" sz="2000" b="1" dirty="0">
                <a:solidFill>
                  <a:srgbClr val="FF3399"/>
                </a:solidFill>
                <a:ea typeface="幼圆" pitchFamily="49" charset="-122"/>
              </a:rPr>
              <a:t>两电流元的大小、间距以及相对取向</a:t>
            </a:r>
            <a:r>
              <a:rPr kumimoji="1" lang="zh-CN" altLang="en-US" sz="2000" b="1" dirty="0">
                <a:solidFill>
                  <a:srgbClr val="002060"/>
                </a:solidFill>
                <a:ea typeface="幼圆" pitchFamily="49" charset="-122"/>
              </a:rPr>
              <a:t>之间的关系。</a:t>
            </a:r>
          </a:p>
        </p:txBody>
      </p:sp>
      <p:sp>
        <p:nvSpPr>
          <p:cNvPr id="33803" name="矩形 11"/>
          <p:cNvSpPr>
            <a:spLocks noChangeArrowheads="1"/>
          </p:cNvSpPr>
          <p:nvPr/>
        </p:nvSpPr>
        <p:spPr bwMode="auto">
          <a:xfrm>
            <a:off x="466725" y="4111625"/>
            <a:ext cx="958850" cy="400050"/>
          </a:xfrm>
          <a:prstGeom prst="rect">
            <a:avLst/>
          </a:prstGeom>
          <a:noFill/>
          <a:ln w="9525">
            <a:noFill/>
            <a:miter lim="800000"/>
            <a:headEnd/>
            <a:tailEnd/>
          </a:ln>
        </p:spPr>
        <p:txBody>
          <a:bodyPr wrap="none">
            <a:spAutoFit/>
          </a:bodyPr>
          <a:lstStyle/>
          <a:p>
            <a:r>
              <a:rPr kumimoji="1" lang="zh-CN" altLang="en-US" sz="2000" b="1">
                <a:solidFill>
                  <a:srgbClr val="002060"/>
                </a:solidFill>
                <a:latin typeface="幼圆" pitchFamily="49" charset="-122"/>
                <a:ea typeface="幼圆" pitchFamily="49" charset="-122"/>
              </a:rPr>
              <a:t>其中：</a:t>
            </a:r>
            <a:endParaRPr lang="zh-CN" altLang="en-US" sz="2000">
              <a:solidFill>
                <a:srgbClr val="002060"/>
              </a:solidFill>
              <a:ea typeface="黑体" pitchFamily="49" charset="-122"/>
            </a:endParaRPr>
          </a:p>
        </p:txBody>
      </p:sp>
      <p:graphicFrame>
        <p:nvGraphicFramePr>
          <p:cNvPr id="2" name="Object 4"/>
          <p:cNvGraphicFramePr>
            <a:graphicFrameLocks noChangeAspect="1"/>
          </p:cNvGraphicFramePr>
          <p:nvPr/>
        </p:nvGraphicFramePr>
        <p:xfrm>
          <a:off x="3443288" y="5886450"/>
          <a:ext cx="1458912" cy="522288"/>
        </p:xfrm>
        <a:graphic>
          <a:graphicData uri="http://schemas.openxmlformats.org/presentationml/2006/ole">
            <p:oleObj spid="_x0000_s33796" name="Equation" r:id="rId8" imgW="672840" imgH="241200" progId="Equation.DSMT4">
              <p:embed/>
            </p:oleObj>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3802"/>
                                        </p:tgtEl>
                                        <p:attrNameLst>
                                          <p:attrName>style.visibility</p:attrName>
                                        </p:attrNameLst>
                                      </p:cBhvr>
                                      <p:to>
                                        <p:strVal val="visible"/>
                                      </p:to>
                                    </p:set>
                                    <p:animEffect transition="in" filter="blinds(horizontal)">
                                      <p:cBhvr>
                                        <p:cTn id="7" dur="500"/>
                                        <p:tgtEl>
                                          <p:spTgt spid="3380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802"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24" name="圆角矩形 7"/>
          <p:cNvPicPr>
            <a:picLocks noChangeArrowheads="1"/>
          </p:cNvPicPr>
          <p:nvPr/>
        </p:nvPicPr>
        <p:blipFill>
          <a:blip r:embed="rId3"/>
          <a:srcRect/>
          <a:stretch>
            <a:fillRect/>
          </a:stretch>
        </p:blipFill>
        <p:spPr bwMode="auto">
          <a:xfrm>
            <a:off x="1431226" y="5021263"/>
            <a:ext cx="3546475" cy="1363662"/>
          </a:xfrm>
          <a:prstGeom prst="rect">
            <a:avLst/>
          </a:prstGeom>
          <a:noFill/>
          <a:ln w="9525">
            <a:noFill/>
            <a:miter lim="800000"/>
            <a:headEnd/>
            <a:tailEnd/>
          </a:ln>
        </p:spPr>
      </p:pic>
      <p:pic>
        <p:nvPicPr>
          <p:cNvPr id="34825" name="圆角矩形 7"/>
          <p:cNvPicPr>
            <a:picLocks noChangeArrowheads="1"/>
          </p:cNvPicPr>
          <p:nvPr/>
        </p:nvPicPr>
        <p:blipFill>
          <a:blip r:embed="rId3"/>
          <a:srcRect/>
          <a:stretch>
            <a:fillRect/>
          </a:stretch>
        </p:blipFill>
        <p:spPr bwMode="auto">
          <a:xfrm>
            <a:off x="809892" y="2478949"/>
            <a:ext cx="2961696" cy="1213224"/>
          </a:xfrm>
          <a:prstGeom prst="rect">
            <a:avLst/>
          </a:prstGeom>
          <a:noFill/>
          <a:ln w="9525">
            <a:noFill/>
            <a:miter lim="800000"/>
            <a:headEnd/>
            <a:tailEnd/>
          </a:ln>
        </p:spPr>
      </p:pic>
      <p:sp>
        <p:nvSpPr>
          <p:cNvPr id="373762" name="Text Box 2"/>
          <p:cNvSpPr txBox="1">
            <a:spLocks noChangeArrowheads="1"/>
          </p:cNvSpPr>
          <p:nvPr/>
        </p:nvSpPr>
        <p:spPr bwMode="auto">
          <a:xfrm>
            <a:off x="336550" y="488950"/>
            <a:ext cx="5253038" cy="566738"/>
          </a:xfrm>
          <a:prstGeom prst="rect">
            <a:avLst/>
          </a:prstGeom>
          <a:noFill/>
          <a:ln w="9525">
            <a:noFill/>
            <a:miter lim="800000"/>
            <a:headEnd/>
            <a:tailEnd/>
          </a:ln>
        </p:spPr>
        <p:txBody>
          <a:bodyPr>
            <a:spAutoFit/>
          </a:bodyPr>
          <a:lstStyle/>
          <a:p>
            <a:pPr algn="just">
              <a:lnSpc>
                <a:spcPct val="110000"/>
              </a:lnSpc>
              <a:spcBef>
                <a:spcPct val="50000"/>
              </a:spcBef>
              <a:buFontTx/>
              <a:buBlip>
                <a:blip r:embed="rId4"/>
              </a:buBlip>
            </a:pPr>
            <a:r>
              <a:rPr kumimoji="1" lang="en-US" altLang="zh-CN" sz="2800" b="1">
                <a:solidFill>
                  <a:srgbClr val="0000CC"/>
                </a:solidFill>
              </a:rPr>
              <a:t>  </a:t>
            </a:r>
            <a:r>
              <a:rPr kumimoji="1" lang="zh-CN" altLang="en-US" sz="2800" b="1">
                <a:solidFill>
                  <a:srgbClr val="0000CC"/>
                </a:solidFill>
                <a:latin typeface="黑体" pitchFamily="49" charset="-122"/>
                <a:ea typeface="黑体" pitchFamily="49" charset="-122"/>
              </a:rPr>
              <a:t>磁感应强度矢量</a:t>
            </a:r>
            <a:endParaRPr kumimoji="1" lang="zh-CN" altLang="en-US" sz="2800" b="1">
              <a:solidFill>
                <a:srgbClr val="0000CC"/>
              </a:solidFill>
            </a:endParaRPr>
          </a:p>
        </p:txBody>
      </p:sp>
      <p:graphicFrame>
        <p:nvGraphicFramePr>
          <p:cNvPr id="373765" name="Object 5"/>
          <p:cNvGraphicFramePr>
            <a:graphicFrameLocks noChangeAspect="1"/>
          </p:cNvGraphicFramePr>
          <p:nvPr/>
        </p:nvGraphicFramePr>
        <p:xfrm>
          <a:off x="3533775" y="465138"/>
          <a:ext cx="415925" cy="520700"/>
        </p:xfrm>
        <a:graphic>
          <a:graphicData uri="http://schemas.openxmlformats.org/presentationml/2006/ole">
            <p:oleObj spid="_x0000_s34818" name="Equation" r:id="rId5" imgW="152280" imgH="190440" progId="Equation.DSMT4">
              <p:embed/>
            </p:oleObj>
          </a:graphicData>
        </a:graphic>
      </p:graphicFrame>
      <p:sp>
        <p:nvSpPr>
          <p:cNvPr id="373766" name="Text Box 6"/>
          <p:cNvSpPr txBox="1">
            <a:spLocks noChangeArrowheads="1"/>
          </p:cNvSpPr>
          <p:nvPr/>
        </p:nvSpPr>
        <p:spPr bwMode="auto">
          <a:xfrm>
            <a:off x="533216" y="3640765"/>
            <a:ext cx="5646737" cy="1384300"/>
          </a:xfrm>
          <a:prstGeom prst="rect">
            <a:avLst/>
          </a:prstGeom>
          <a:noFill/>
          <a:ln w="9525">
            <a:noFill/>
            <a:miter lim="800000"/>
            <a:headEnd/>
            <a:tailEnd/>
          </a:ln>
        </p:spPr>
        <p:txBody>
          <a:bodyPr>
            <a:spAutoFit/>
          </a:bodyPr>
          <a:lstStyle/>
          <a:p>
            <a:pPr algn="just">
              <a:lnSpc>
                <a:spcPct val="140000"/>
              </a:lnSpc>
              <a:spcBef>
                <a:spcPct val="10000"/>
              </a:spcBef>
            </a:pPr>
            <a:r>
              <a:rPr kumimoji="1" lang="zh-CN" altLang="en-US" sz="2000" b="1" dirty="0">
                <a:solidFill>
                  <a:srgbClr val="0000CC"/>
                </a:solidFill>
                <a:latin typeface="黑体" pitchFamily="49" charset="-122"/>
                <a:ea typeface="黑体" pitchFamily="49" charset="-122"/>
              </a:rPr>
              <a:t>毕奥－萨伐</a:t>
            </a:r>
            <a:r>
              <a:rPr kumimoji="1" lang="zh-CN" altLang="en-US" sz="2000" b="1" dirty="0" smtClean="0">
                <a:solidFill>
                  <a:srgbClr val="0000CC"/>
                </a:solidFill>
                <a:latin typeface="黑体" pitchFamily="49" charset="-122"/>
                <a:ea typeface="黑体" pitchFamily="49" charset="-122"/>
              </a:rPr>
              <a:t>尔</a:t>
            </a:r>
            <a:r>
              <a:rPr kumimoji="1" lang="en-US" altLang="zh-CN" sz="2000" b="1" dirty="0" smtClean="0">
                <a:solidFill>
                  <a:srgbClr val="0000CC"/>
                </a:solidFill>
                <a:ea typeface="黑体" pitchFamily="49" charset="-122"/>
                <a:cs typeface="Times New Roman" pitchFamily="18" charset="0"/>
              </a:rPr>
              <a:t>(</a:t>
            </a:r>
            <a:r>
              <a:rPr kumimoji="1" lang="en-US" altLang="zh-CN" sz="2000" b="1" dirty="0" err="1" smtClean="0">
                <a:solidFill>
                  <a:srgbClr val="0000CC"/>
                </a:solidFill>
                <a:ea typeface="黑体" pitchFamily="49" charset="-122"/>
                <a:cs typeface="Times New Roman" pitchFamily="18" charset="0"/>
              </a:rPr>
              <a:t>Biot-Savart</a:t>
            </a:r>
            <a:r>
              <a:rPr kumimoji="1" lang="en-US" altLang="zh-CN" sz="2000" b="1" dirty="0" smtClean="0">
                <a:solidFill>
                  <a:srgbClr val="0000CC"/>
                </a:solidFill>
                <a:ea typeface="黑体" pitchFamily="49" charset="-122"/>
                <a:cs typeface="Times New Roman" pitchFamily="18" charset="0"/>
              </a:rPr>
              <a:t>)</a:t>
            </a:r>
            <a:r>
              <a:rPr kumimoji="1" lang="zh-CN" altLang="en-US" sz="2000" b="1" dirty="0" smtClean="0">
                <a:solidFill>
                  <a:srgbClr val="0000CC"/>
                </a:solidFill>
                <a:latin typeface="黑体" pitchFamily="49" charset="-122"/>
                <a:ea typeface="黑体" pitchFamily="49" charset="-122"/>
              </a:rPr>
              <a:t>定律</a:t>
            </a:r>
            <a:r>
              <a:rPr kumimoji="1" lang="en-US" altLang="zh-CN" sz="2000" b="1" dirty="0">
                <a:solidFill>
                  <a:srgbClr val="0000CC"/>
                </a:solidFill>
                <a:latin typeface="黑体" pitchFamily="49" charset="-122"/>
                <a:ea typeface="黑体" pitchFamily="49" charset="-122"/>
              </a:rPr>
              <a:t>:</a:t>
            </a:r>
          </a:p>
          <a:p>
            <a:pPr algn="just">
              <a:lnSpc>
                <a:spcPct val="140000"/>
              </a:lnSpc>
            </a:pPr>
            <a:r>
              <a:rPr kumimoji="1" lang="zh-CN" altLang="en-US" sz="2000" b="1" dirty="0">
                <a:solidFill>
                  <a:srgbClr val="002060"/>
                </a:solidFill>
                <a:latin typeface="幼圆" pitchFamily="49" charset="-122"/>
                <a:ea typeface="幼圆" pitchFamily="49" charset="-122"/>
              </a:rPr>
              <a:t>设闭合回路</a:t>
            </a:r>
            <a:r>
              <a:rPr kumimoji="1" lang="en-US" altLang="zh-CN" sz="2000" b="1" i="1" dirty="0">
                <a:solidFill>
                  <a:srgbClr val="002060"/>
                </a:solidFill>
                <a:latin typeface="幼圆" pitchFamily="49" charset="-122"/>
                <a:ea typeface="幼圆" pitchFamily="49" charset="-122"/>
              </a:rPr>
              <a:t>C</a:t>
            </a:r>
            <a:r>
              <a:rPr kumimoji="1" lang="zh-CN" altLang="en-US" sz="2000" b="1" dirty="0">
                <a:solidFill>
                  <a:srgbClr val="002060"/>
                </a:solidFill>
                <a:latin typeface="幼圆" pitchFamily="49" charset="-122"/>
                <a:ea typeface="幼圆" pitchFamily="49" charset="-122"/>
              </a:rPr>
              <a:t>上通有稳恒电流</a:t>
            </a:r>
            <a:r>
              <a:rPr kumimoji="1" lang="en-US" altLang="zh-CN" sz="2000" b="1" i="1" dirty="0">
                <a:solidFill>
                  <a:srgbClr val="002060"/>
                </a:solidFill>
                <a:latin typeface="幼圆" pitchFamily="49" charset="-122"/>
                <a:ea typeface="幼圆" pitchFamily="49" charset="-122"/>
              </a:rPr>
              <a:t>I</a:t>
            </a:r>
            <a:r>
              <a:rPr kumimoji="1" lang="zh-CN" altLang="en-US" sz="2000" b="1" dirty="0">
                <a:solidFill>
                  <a:srgbClr val="002060"/>
                </a:solidFill>
                <a:latin typeface="幼圆" pitchFamily="49" charset="-122"/>
                <a:ea typeface="幼圆" pitchFamily="49" charset="-122"/>
              </a:rPr>
              <a:t>，则它在空间任意点</a:t>
            </a:r>
            <a:r>
              <a:rPr kumimoji="1" lang="en-US" altLang="zh-CN" sz="2000" b="1" dirty="0">
                <a:solidFill>
                  <a:srgbClr val="002060"/>
                </a:solidFill>
                <a:ea typeface="幼圆" pitchFamily="49" charset="-122"/>
              </a:rPr>
              <a:t>P</a:t>
            </a:r>
            <a:r>
              <a:rPr kumimoji="1" lang="zh-CN" altLang="en-US" sz="2000" b="1" dirty="0">
                <a:solidFill>
                  <a:srgbClr val="002060"/>
                </a:solidFill>
                <a:latin typeface="幼圆" pitchFamily="49" charset="-122"/>
                <a:ea typeface="幼圆" pitchFamily="49" charset="-122"/>
              </a:rPr>
              <a:t>处产生的磁感应强度为</a:t>
            </a:r>
            <a:r>
              <a:rPr kumimoji="1" lang="en-US" altLang="zh-CN" sz="2000" b="1" dirty="0">
                <a:solidFill>
                  <a:srgbClr val="002060"/>
                </a:solidFill>
                <a:latin typeface="幼圆" pitchFamily="49" charset="-122"/>
                <a:ea typeface="幼圆" pitchFamily="49" charset="-122"/>
              </a:rPr>
              <a:t>:</a:t>
            </a:r>
          </a:p>
        </p:txBody>
      </p:sp>
      <p:pic>
        <p:nvPicPr>
          <p:cNvPr id="34828" name="Picture 8"/>
          <p:cNvPicPr>
            <a:picLocks noChangeAspect="1" noChangeArrowheads="1"/>
          </p:cNvPicPr>
          <p:nvPr/>
        </p:nvPicPr>
        <p:blipFill>
          <a:blip r:embed="rId6"/>
          <a:srcRect/>
          <a:stretch>
            <a:fillRect/>
          </a:stretch>
        </p:blipFill>
        <p:spPr bwMode="auto">
          <a:xfrm>
            <a:off x="6124354" y="1704900"/>
            <a:ext cx="2606161" cy="2328637"/>
          </a:xfrm>
          <a:prstGeom prst="rect">
            <a:avLst/>
          </a:prstGeom>
          <a:noFill/>
          <a:ln w="9525">
            <a:noFill/>
            <a:miter lim="800000"/>
            <a:headEnd/>
            <a:tailEnd/>
          </a:ln>
        </p:spPr>
      </p:pic>
      <p:sp>
        <p:nvSpPr>
          <p:cNvPr id="34829" name="Text Box 9"/>
          <p:cNvSpPr txBox="1">
            <a:spLocks noChangeArrowheads="1"/>
          </p:cNvSpPr>
          <p:nvPr/>
        </p:nvSpPr>
        <p:spPr bwMode="auto">
          <a:xfrm>
            <a:off x="457200" y="1466850"/>
            <a:ext cx="5080000" cy="1017844"/>
          </a:xfrm>
          <a:prstGeom prst="rect">
            <a:avLst/>
          </a:prstGeom>
          <a:noFill/>
          <a:ln w="9525">
            <a:noFill/>
            <a:miter lim="800000"/>
            <a:headEnd/>
            <a:tailEnd/>
          </a:ln>
        </p:spPr>
        <p:txBody>
          <a:bodyPr wrap="square" lIns="90000" tIns="46800" rIns="90000" bIns="46800">
            <a:spAutoFit/>
          </a:bodyPr>
          <a:lstStyle/>
          <a:p>
            <a:r>
              <a:rPr lang="zh-CN" altLang="en-US" sz="2000" b="1" dirty="0" smtClean="0">
                <a:solidFill>
                  <a:srgbClr val="002060"/>
                </a:solidFill>
                <a:ea typeface="幼圆" pitchFamily="49" charset="-122"/>
              </a:rPr>
              <a:t>回路</a:t>
            </a:r>
            <a:r>
              <a:rPr lang="en-US" altLang="zh-CN" sz="2000" b="1" dirty="0" smtClean="0">
                <a:solidFill>
                  <a:srgbClr val="002060"/>
                </a:solidFill>
                <a:ea typeface="幼圆" pitchFamily="49" charset="-122"/>
              </a:rPr>
              <a:t>C</a:t>
            </a:r>
            <a:r>
              <a:rPr lang="zh-CN" altLang="en-US" sz="2000" b="1" dirty="0" smtClean="0">
                <a:solidFill>
                  <a:srgbClr val="002060"/>
                </a:solidFill>
                <a:ea typeface="幼圆" pitchFamily="49" charset="-122"/>
              </a:rPr>
              <a:t>上任一电流元</a:t>
            </a:r>
            <a:r>
              <a:rPr lang="en-US" altLang="zh-CN" sz="2000" b="1" i="1" dirty="0" err="1" smtClean="0">
                <a:solidFill>
                  <a:srgbClr val="002060"/>
                </a:solidFill>
                <a:ea typeface="幼圆" pitchFamily="49" charset="-122"/>
              </a:rPr>
              <a:t>Idl</a:t>
            </a:r>
            <a:r>
              <a:rPr lang="en-US" altLang="zh-CN" sz="2000" b="1" i="1" baseline="30000" dirty="0" smtClean="0">
                <a:solidFill>
                  <a:srgbClr val="002060"/>
                </a:solidFill>
                <a:ea typeface="幼圆" pitchFamily="49" charset="-122"/>
              </a:rPr>
              <a:t>’</a:t>
            </a:r>
            <a:r>
              <a:rPr lang="zh-CN" altLang="en-US" sz="2000" b="1" dirty="0" smtClean="0">
                <a:solidFill>
                  <a:srgbClr val="002060"/>
                </a:solidFill>
                <a:ea typeface="幼圆" pitchFamily="49" charset="-122"/>
              </a:rPr>
              <a:t>电流元</a:t>
            </a:r>
            <a:r>
              <a:rPr lang="zh-CN" altLang="en-US" sz="2000" b="1" dirty="0">
                <a:solidFill>
                  <a:srgbClr val="002060"/>
                </a:solidFill>
                <a:ea typeface="幼圆" pitchFamily="49" charset="-122"/>
              </a:rPr>
              <a:t>激发的磁感应强度矢量</a:t>
            </a:r>
            <a:r>
              <a:rPr lang="en-US" altLang="zh-CN" sz="2000" b="1" i="1" dirty="0" smtClean="0">
                <a:solidFill>
                  <a:srgbClr val="002060"/>
                </a:solidFill>
                <a:ea typeface="幼圆" pitchFamily="49" charset="-122"/>
              </a:rPr>
              <a:t>d</a:t>
            </a:r>
            <a:r>
              <a:rPr lang="en-US" altLang="zh-CN" sz="2000" b="1" dirty="0" smtClean="0">
                <a:solidFill>
                  <a:srgbClr val="002060"/>
                </a:solidFill>
                <a:ea typeface="幼圆" pitchFamily="49" charset="-122"/>
              </a:rPr>
              <a:t>B</a:t>
            </a:r>
            <a:r>
              <a:rPr lang="zh-CN" altLang="en-US" sz="2000" b="1" dirty="0" smtClean="0">
                <a:solidFill>
                  <a:srgbClr val="002060"/>
                </a:solidFill>
                <a:ea typeface="幼圆" pitchFamily="49" charset="-122"/>
              </a:rPr>
              <a:t>（与源回路的位置和形状以及电流的大小和方向有关）：</a:t>
            </a:r>
            <a:endParaRPr lang="zh-CN" altLang="en-US" sz="2000" b="1" dirty="0">
              <a:solidFill>
                <a:srgbClr val="002060"/>
              </a:solidFill>
              <a:ea typeface="幼圆" pitchFamily="49" charset="-122"/>
            </a:endParaRPr>
          </a:p>
        </p:txBody>
      </p:sp>
      <p:graphicFrame>
        <p:nvGraphicFramePr>
          <p:cNvPr id="34819" name="Object 10"/>
          <p:cNvGraphicFramePr>
            <a:graphicFrameLocks noChangeAspect="1"/>
          </p:cNvGraphicFramePr>
          <p:nvPr/>
        </p:nvGraphicFramePr>
        <p:xfrm>
          <a:off x="918651" y="2516262"/>
          <a:ext cx="2834649" cy="1076449"/>
        </p:xfrm>
        <a:graphic>
          <a:graphicData uri="http://schemas.openxmlformats.org/presentationml/2006/ole">
            <p:oleObj spid="_x0000_s34819" name="Equation" r:id="rId7" imgW="1104840" imgH="419040" progId="Equation.DSMT4">
              <p:embed/>
            </p:oleObj>
          </a:graphicData>
        </a:graphic>
      </p:graphicFrame>
      <p:graphicFrame>
        <p:nvGraphicFramePr>
          <p:cNvPr id="373771" name="Object 11"/>
          <p:cNvGraphicFramePr>
            <a:graphicFrameLocks noChangeAspect="1"/>
          </p:cNvGraphicFramePr>
          <p:nvPr/>
        </p:nvGraphicFramePr>
        <p:xfrm>
          <a:off x="1559814" y="5238750"/>
          <a:ext cx="3213100" cy="966788"/>
        </p:xfrm>
        <a:graphic>
          <a:graphicData uri="http://schemas.openxmlformats.org/presentationml/2006/ole">
            <p:oleObj spid="_x0000_s34820" name="Equation" r:id="rId8" imgW="1307880" imgH="457200" progId="Equation.DSMT4">
              <p:embed/>
            </p:oleObj>
          </a:graphicData>
        </a:graphic>
      </p:graphicFrame>
      <p:graphicFrame>
        <p:nvGraphicFramePr>
          <p:cNvPr id="373772" name="Object 12"/>
          <p:cNvGraphicFramePr>
            <a:graphicFrameLocks noChangeAspect="1"/>
          </p:cNvGraphicFramePr>
          <p:nvPr/>
        </p:nvGraphicFramePr>
        <p:xfrm>
          <a:off x="3950993" y="2863113"/>
          <a:ext cx="1653746" cy="469899"/>
        </p:xfrm>
        <a:graphic>
          <a:graphicData uri="http://schemas.openxmlformats.org/presentationml/2006/ole">
            <p:oleObj spid="_x0000_s34821" name="Equation" r:id="rId9" imgW="583920" imgH="190440" progId="Equation.DSMT4">
              <p:embed/>
            </p:oleObj>
          </a:graphicData>
        </a:graphic>
      </p:graphicFrame>
      <p:graphicFrame>
        <p:nvGraphicFramePr>
          <p:cNvPr id="372747" name="Object 6"/>
          <p:cNvGraphicFramePr>
            <a:graphicFrameLocks noChangeAspect="1"/>
          </p:cNvGraphicFramePr>
          <p:nvPr/>
        </p:nvGraphicFramePr>
        <p:xfrm>
          <a:off x="4479925" y="598488"/>
          <a:ext cx="4227513" cy="819150"/>
        </p:xfrm>
        <a:graphic>
          <a:graphicData uri="http://schemas.openxmlformats.org/presentationml/2006/ole">
            <p:oleObj spid="_x0000_s34822" name="Equation" r:id="rId10" imgW="2184120" imgH="457200" progId="Equation.DSMT4">
              <p:embed/>
            </p:oleObj>
          </a:graphicData>
        </a:graphic>
      </p:graphicFrame>
      <p:sp>
        <p:nvSpPr>
          <p:cNvPr id="34830" name="矩形 12"/>
          <p:cNvSpPr>
            <a:spLocks noChangeArrowheads="1"/>
          </p:cNvSpPr>
          <p:nvPr/>
        </p:nvSpPr>
        <p:spPr bwMode="auto">
          <a:xfrm>
            <a:off x="7007225" y="608013"/>
            <a:ext cx="1724025" cy="820737"/>
          </a:xfrm>
          <a:prstGeom prst="rect">
            <a:avLst/>
          </a:prstGeom>
          <a:solidFill>
            <a:srgbClr val="FF0000">
              <a:alpha val="43137"/>
            </a:srgbClr>
          </a:solidFill>
          <a:ln w="9525" algn="ctr">
            <a:noFill/>
            <a:round/>
            <a:headEnd/>
            <a:tailEnd/>
          </a:ln>
        </p:spPr>
        <p:txBody>
          <a:bodyPr lIns="90000" tIns="46800" rIns="90000" bIns="46800"/>
          <a:lstStyle/>
          <a:p>
            <a:endParaRPr lang="zh-CN" altLang="en-US">
              <a:ea typeface="黑体" pitchFamily="49" charset="-122"/>
            </a:endParaRPr>
          </a:p>
        </p:txBody>
      </p:sp>
      <p:sp>
        <p:nvSpPr>
          <p:cNvPr id="34831" name="矩形 14"/>
          <p:cNvSpPr>
            <a:spLocks noChangeArrowheads="1"/>
          </p:cNvSpPr>
          <p:nvPr/>
        </p:nvSpPr>
        <p:spPr bwMode="auto">
          <a:xfrm>
            <a:off x="5732463" y="6119813"/>
            <a:ext cx="914400" cy="914400"/>
          </a:xfrm>
          <a:prstGeom prst="rect">
            <a:avLst/>
          </a:prstGeom>
          <a:noFill/>
          <a:ln w="9525" algn="ctr">
            <a:noFill/>
            <a:round/>
            <a:headEnd/>
            <a:tailEnd/>
          </a:ln>
        </p:spPr>
        <p:txBody>
          <a:bodyPr lIns="90000" tIns="46800" rIns="90000" bIns="46800"/>
          <a:lstStyle/>
          <a:p>
            <a:endParaRPr lang="zh-CN" altLang="en-US">
              <a:ea typeface="黑体" pitchFamily="49" charset="-122"/>
            </a:endParaRPr>
          </a:p>
        </p:txBody>
      </p:sp>
      <p:graphicFrame>
        <p:nvGraphicFramePr>
          <p:cNvPr id="15" name="Object 7"/>
          <p:cNvGraphicFramePr>
            <a:graphicFrameLocks noChangeAspect="1"/>
          </p:cNvGraphicFramePr>
          <p:nvPr/>
        </p:nvGraphicFramePr>
        <p:xfrm>
          <a:off x="5277739" y="5545138"/>
          <a:ext cx="1243012" cy="365125"/>
        </p:xfrm>
        <a:graphic>
          <a:graphicData uri="http://schemas.openxmlformats.org/presentationml/2006/ole">
            <p:oleObj spid="_x0000_s34823" name="Equation" r:id="rId11" imgW="583920" imgH="190440" progId="Equation.DSMT4">
              <p:embed/>
            </p:oleObj>
          </a:graphicData>
        </a:graphic>
      </p:graphicFrame>
      <p:sp>
        <p:nvSpPr>
          <p:cNvPr id="16" name="矩形 15"/>
          <p:cNvSpPr/>
          <p:nvPr/>
        </p:nvSpPr>
        <p:spPr>
          <a:xfrm>
            <a:off x="6736434" y="5582100"/>
            <a:ext cx="2198038" cy="369332"/>
          </a:xfrm>
          <a:prstGeom prst="rect">
            <a:avLst/>
          </a:prstGeom>
        </p:spPr>
        <p:txBody>
          <a:bodyPr wrap="none">
            <a:spAutoFit/>
          </a:bodyPr>
          <a:lstStyle/>
          <a:p>
            <a:r>
              <a:rPr lang="zh-CN" altLang="en-US" sz="1800" b="1" dirty="0" smtClean="0"/>
              <a:t>单位：特斯拉（</a:t>
            </a:r>
            <a:r>
              <a:rPr lang="en-US" altLang="zh-CN" sz="1800" b="1" dirty="0" smtClean="0"/>
              <a:t>T</a:t>
            </a:r>
            <a:r>
              <a:rPr lang="zh-CN" altLang="en-US" sz="1800" b="1" dirty="0" smtClean="0"/>
              <a:t>）</a:t>
            </a:r>
            <a:endParaRPr lang="zh-CN" altLang="en-US" sz="1800" b="1"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4830"/>
                                        </p:tgtEl>
                                        <p:attrNameLst>
                                          <p:attrName>style.visibility</p:attrName>
                                        </p:attrNameLst>
                                      </p:cBhvr>
                                      <p:to>
                                        <p:strVal val="visible"/>
                                      </p:to>
                                    </p:set>
                                    <p:animEffect transition="in" filter="blinds(horizontal)">
                                      <p:cBhvr>
                                        <p:cTn id="7" dur="500"/>
                                        <p:tgtEl>
                                          <p:spTgt spid="3483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73766"/>
                                        </p:tgtEl>
                                        <p:attrNameLst>
                                          <p:attrName>style.visibility</p:attrName>
                                        </p:attrNameLst>
                                      </p:cBhvr>
                                      <p:to>
                                        <p:strVal val="visible"/>
                                      </p:to>
                                    </p:set>
                                    <p:animEffect transition="in" filter="blinds(horizontal)">
                                      <p:cBhvr>
                                        <p:cTn id="12" dur="500"/>
                                        <p:tgtEl>
                                          <p:spTgt spid="37376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4824"/>
                                        </p:tgtEl>
                                        <p:attrNameLst>
                                          <p:attrName>style.visibility</p:attrName>
                                        </p:attrNameLst>
                                      </p:cBhvr>
                                      <p:to>
                                        <p:strVal val="visible"/>
                                      </p:to>
                                    </p:set>
                                    <p:animEffect transition="in" filter="blinds(horizontal)">
                                      <p:cBhvr>
                                        <p:cTn id="17" dur="500"/>
                                        <p:tgtEl>
                                          <p:spTgt spid="34824"/>
                                        </p:tgtEl>
                                      </p:cBhvr>
                                    </p:animEffect>
                                  </p:childTnLst>
                                </p:cTn>
                              </p:par>
                              <p:par>
                                <p:cTn id="18" presetID="3" presetClass="entr" presetSubtype="10" fill="hold" nodeType="withEffect">
                                  <p:stCondLst>
                                    <p:cond delay="0"/>
                                  </p:stCondLst>
                                  <p:childTnLst>
                                    <p:set>
                                      <p:cBhvr>
                                        <p:cTn id="19" dur="1" fill="hold">
                                          <p:stCondLst>
                                            <p:cond delay="0"/>
                                          </p:stCondLst>
                                        </p:cTn>
                                        <p:tgtEl>
                                          <p:spTgt spid="373771"/>
                                        </p:tgtEl>
                                        <p:attrNameLst>
                                          <p:attrName>style.visibility</p:attrName>
                                        </p:attrNameLst>
                                      </p:cBhvr>
                                      <p:to>
                                        <p:strVal val="visible"/>
                                      </p:to>
                                    </p:set>
                                    <p:animEffect transition="in" filter="blinds(horizontal)">
                                      <p:cBhvr>
                                        <p:cTn id="20" dur="500"/>
                                        <p:tgtEl>
                                          <p:spTgt spid="373771"/>
                                        </p:tgtEl>
                                      </p:cBhvr>
                                    </p:animEffect>
                                  </p:childTnLst>
                                </p:cTn>
                              </p:par>
                              <p:par>
                                <p:cTn id="21" presetID="3" presetClass="entr" presetSubtype="10" fill="hold" nodeType="withEffect">
                                  <p:stCondLst>
                                    <p:cond delay="0"/>
                                  </p:stCondLst>
                                  <p:childTnLst>
                                    <p:set>
                                      <p:cBhvr>
                                        <p:cTn id="22" dur="1" fill="hold">
                                          <p:stCondLst>
                                            <p:cond delay="0"/>
                                          </p:stCondLst>
                                        </p:cTn>
                                        <p:tgtEl>
                                          <p:spTgt spid="15"/>
                                        </p:tgtEl>
                                        <p:attrNameLst>
                                          <p:attrName>style.visibility</p:attrName>
                                        </p:attrNameLst>
                                      </p:cBhvr>
                                      <p:to>
                                        <p:strVal val="visible"/>
                                      </p:to>
                                    </p:set>
                                    <p:animEffect transition="in" filter="blinds(horizontal)">
                                      <p:cBhvr>
                                        <p:cTn id="23"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3766" grpId="0"/>
      <p:bldP spid="34830"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46" name="圆角矩形 7"/>
          <p:cNvPicPr>
            <a:picLocks noChangeArrowheads="1"/>
          </p:cNvPicPr>
          <p:nvPr/>
        </p:nvPicPr>
        <p:blipFill>
          <a:blip r:embed="rId3"/>
          <a:srcRect/>
          <a:stretch>
            <a:fillRect/>
          </a:stretch>
        </p:blipFill>
        <p:spPr bwMode="auto">
          <a:xfrm>
            <a:off x="1147763" y="4365625"/>
            <a:ext cx="3546475" cy="1365250"/>
          </a:xfrm>
          <a:prstGeom prst="rect">
            <a:avLst/>
          </a:prstGeom>
          <a:noFill/>
          <a:ln w="9525">
            <a:noFill/>
            <a:miter lim="800000"/>
            <a:headEnd/>
            <a:tailEnd/>
          </a:ln>
        </p:spPr>
      </p:pic>
      <p:pic>
        <p:nvPicPr>
          <p:cNvPr id="35847" name="圆角矩形 7"/>
          <p:cNvPicPr>
            <a:picLocks noChangeArrowheads="1"/>
          </p:cNvPicPr>
          <p:nvPr/>
        </p:nvPicPr>
        <p:blipFill>
          <a:blip r:embed="rId3"/>
          <a:srcRect/>
          <a:stretch>
            <a:fillRect/>
          </a:stretch>
        </p:blipFill>
        <p:spPr bwMode="auto">
          <a:xfrm>
            <a:off x="965200" y="2263775"/>
            <a:ext cx="3698875" cy="1363663"/>
          </a:xfrm>
          <a:prstGeom prst="rect">
            <a:avLst/>
          </a:prstGeom>
          <a:noFill/>
          <a:ln w="9525">
            <a:noFill/>
            <a:miter lim="800000"/>
            <a:headEnd/>
            <a:tailEnd/>
          </a:ln>
        </p:spPr>
      </p:pic>
      <p:graphicFrame>
        <p:nvGraphicFramePr>
          <p:cNvPr id="374791" name="Object 7"/>
          <p:cNvGraphicFramePr>
            <a:graphicFrameLocks noChangeAspect="1"/>
          </p:cNvGraphicFramePr>
          <p:nvPr/>
        </p:nvGraphicFramePr>
        <p:xfrm>
          <a:off x="1285875" y="2439988"/>
          <a:ext cx="3194050" cy="857250"/>
        </p:xfrm>
        <a:graphic>
          <a:graphicData uri="http://schemas.openxmlformats.org/presentationml/2006/ole">
            <p:oleObj spid="_x0000_s35842" name="Equation" r:id="rId4" imgW="1600200" imgH="431640" progId="Equation.DSMT4">
              <p:embed/>
            </p:oleObj>
          </a:graphicData>
        </a:graphic>
      </p:graphicFrame>
      <p:sp>
        <p:nvSpPr>
          <p:cNvPr id="374792" name="Text Box 8"/>
          <p:cNvSpPr txBox="1">
            <a:spLocks noChangeArrowheads="1"/>
          </p:cNvSpPr>
          <p:nvPr/>
        </p:nvSpPr>
        <p:spPr bwMode="auto">
          <a:xfrm>
            <a:off x="404813" y="531813"/>
            <a:ext cx="8242300" cy="1541462"/>
          </a:xfrm>
          <a:prstGeom prst="rect">
            <a:avLst/>
          </a:prstGeom>
          <a:noFill/>
          <a:ln w="9525">
            <a:noFill/>
            <a:miter lim="800000"/>
            <a:headEnd/>
            <a:tailEnd/>
          </a:ln>
        </p:spPr>
        <p:txBody>
          <a:bodyPr>
            <a:spAutoFit/>
          </a:bodyPr>
          <a:lstStyle/>
          <a:p>
            <a:pPr algn="just">
              <a:lnSpc>
                <a:spcPct val="130000"/>
              </a:lnSpc>
              <a:spcBef>
                <a:spcPct val="50000"/>
              </a:spcBef>
              <a:buFontTx/>
              <a:buBlip>
                <a:blip r:embed="rId5"/>
              </a:buBlip>
            </a:pPr>
            <a:r>
              <a:rPr kumimoji="1" lang="en-US" altLang="zh-CN" sz="2400" b="1">
                <a:solidFill>
                  <a:srgbClr val="0000CC"/>
                </a:solidFill>
                <a:latin typeface="幼圆" pitchFamily="49" charset="-122"/>
                <a:ea typeface="幼圆" pitchFamily="49" charset="-122"/>
              </a:rPr>
              <a:t> </a:t>
            </a:r>
            <a:r>
              <a:rPr kumimoji="1" lang="zh-CN" altLang="en-US" sz="2200" b="1">
                <a:solidFill>
                  <a:srgbClr val="0000CC"/>
                </a:solidFill>
                <a:latin typeface="幼圆" pitchFamily="49" charset="-122"/>
                <a:ea typeface="幼圆" pitchFamily="49" charset="-122"/>
              </a:rPr>
              <a:t>体电流产生的磁感应强度</a:t>
            </a:r>
          </a:p>
          <a:p>
            <a:pPr algn="just">
              <a:lnSpc>
                <a:spcPct val="130000"/>
              </a:lnSpc>
              <a:spcBef>
                <a:spcPct val="50000"/>
              </a:spcBef>
            </a:pPr>
            <a:r>
              <a:rPr kumimoji="1" lang="zh-CN" altLang="en-US" sz="2200" b="1">
                <a:solidFill>
                  <a:srgbClr val="0000CC"/>
                </a:solidFill>
                <a:latin typeface="幼圆" pitchFamily="49" charset="-122"/>
                <a:ea typeface="幼圆" pitchFamily="49" charset="-122"/>
              </a:rPr>
              <a:t>　</a:t>
            </a:r>
            <a:r>
              <a:rPr kumimoji="1" lang="zh-CN" altLang="en-US" sz="1800" b="1">
                <a:solidFill>
                  <a:srgbClr val="002060"/>
                </a:solidFill>
                <a:latin typeface="幼圆" pitchFamily="49" charset="-122"/>
                <a:ea typeface="幼圆" pitchFamily="49" charset="-122"/>
              </a:rPr>
              <a:t>体电流可以分解成许多细电流管，近似地看成线电流，此时有 </a:t>
            </a:r>
            <a:r>
              <a:rPr kumimoji="1" lang="en-US" altLang="zh-CN" sz="1800" b="1" i="1">
                <a:solidFill>
                  <a:srgbClr val="002060"/>
                </a:solidFill>
                <a:latin typeface="幼圆" pitchFamily="49" charset="-122"/>
                <a:ea typeface="幼圆" pitchFamily="49" charset="-122"/>
              </a:rPr>
              <a:t>I </a:t>
            </a:r>
            <a:r>
              <a:rPr kumimoji="1" lang="en-US" altLang="zh-CN" sz="1800" b="1">
                <a:solidFill>
                  <a:srgbClr val="002060"/>
                </a:solidFill>
                <a:latin typeface="幼圆" pitchFamily="49" charset="-122"/>
                <a:ea typeface="幼圆" pitchFamily="49" charset="-122"/>
              </a:rPr>
              <a:t>=</a:t>
            </a:r>
            <a:r>
              <a:rPr kumimoji="1" lang="en-US" altLang="zh-CN" sz="1800" b="1" i="1">
                <a:solidFill>
                  <a:srgbClr val="002060"/>
                </a:solidFill>
                <a:latin typeface="幼圆" pitchFamily="49" charset="-122"/>
                <a:ea typeface="幼圆" pitchFamily="49" charset="-122"/>
              </a:rPr>
              <a:t>JdS</a:t>
            </a:r>
            <a:r>
              <a:rPr kumimoji="1" lang="zh-CN" altLang="en-US" sz="1800" b="1" i="1">
                <a:solidFill>
                  <a:srgbClr val="002060"/>
                </a:solidFill>
                <a:latin typeface="幼圆" pitchFamily="49" charset="-122"/>
                <a:ea typeface="幼圆" pitchFamily="49" charset="-122"/>
              </a:rPr>
              <a:t>，</a:t>
            </a:r>
            <a:r>
              <a:rPr kumimoji="1" lang="zh-CN" altLang="en-US" sz="1800" b="1">
                <a:solidFill>
                  <a:srgbClr val="002060"/>
                </a:solidFill>
                <a:latin typeface="幼圆" pitchFamily="49" charset="-122"/>
                <a:ea typeface="幼圆" pitchFamily="49" charset="-122"/>
              </a:rPr>
              <a:t>则电流元                    </a:t>
            </a:r>
            <a:r>
              <a:rPr kumimoji="1" lang="zh-CN" altLang="en-US" sz="1800" b="1" i="1">
                <a:solidFill>
                  <a:srgbClr val="002060"/>
                </a:solidFill>
                <a:latin typeface="幼圆" pitchFamily="49" charset="-122"/>
                <a:ea typeface="幼圆" pitchFamily="49" charset="-122"/>
              </a:rPr>
              <a:t>，</a:t>
            </a:r>
            <a:r>
              <a:rPr kumimoji="1" lang="zh-CN" altLang="en-US" sz="1800" b="1">
                <a:solidFill>
                  <a:srgbClr val="002060"/>
                </a:solidFill>
                <a:latin typeface="幼圆" pitchFamily="49" charset="-122"/>
                <a:ea typeface="幼圆" pitchFamily="49" charset="-122"/>
              </a:rPr>
              <a:t>由此可得</a:t>
            </a:r>
            <a:endParaRPr kumimoji="1" lang="zh-CN" altLang="en-US" sz="1800" b="1" i="1">
              <a:solidFill>
                <a:srgbClr val="002060"/>
              </a:solidFill>
              <a:latin typeface="幼圆" pitchFamily="49" charset="-122"/>
              <a:ea typeface="幼圆" pitchFamily="49" charset="-122"/>
            </a:endParaRPr>
          </a:p>
        </p:txBody>
      </p:sp>
      <p:graphicFrame>
        <p:nvGraphicFramePr>
          <p:cNvPr id="374793" name="Object 9"/>
          <p:cNvGraphicFramePr>
            <a:graphicFrameLocks noChangeAspect="1"/>
          </p:cNvGraphicFramePr>
          <p:nvPr/>
        </p:nvGraphicFramePr>
        <p:xfrm>
          <a:off x="1030288" y="1661303"/>
          <a:ext cx="2249487" cy="363537"/>
        </p:xfrm>
        <a:graphic>
          <a:graphicData uri="http://schemas.openxmlformats.org/presentationml/2006/ole">
            <p:oleObj spid="_x0000_s35843" name="Equation" r:id="rId6" imgW="1257120" imgH="203040" progId="Equation.DSMT4">
              <p:embed/>
            </p:oleObj>
          </a:graphicData>
        </a:graphic>
      </p:graphicFrame>
      <p:graphicFrame>
        <p:nvGraphicFramePr>
          <p:cNvPr id="374794" name="Object 10"/>
          <p:cNvGraphicFramePr>
            <a:graphicFrameLocks noChangeAspect="1"/>
          </p:cNvGraphicFramePr>
          <p:nvPr/>
        </p:nvGraphicFramePr>
        <p:xfrm>
          <a:off x="6070600" y="2227263"/>
          <a:ext cx="2466975" cy="2516187"/>
        </p:xfrm>
        <a:graphic>
          <a:graphicData uri="http://schemas.openxmlformats.org/presentationml/2006/ole">
            <p:oleObj spid="_x0000_s35844" name="图片" r:id="rId7" imgW="981000" imgH="1000080" progId="Word.Picture.8">
              <p:embed/>
            </p:oleObj>
          </a:graphicData>
        </a:graphic>
      </p:graphicFrame>
      <p:sp>
        <p:nvSpPr>
          <p:cNvPr id="374796" name="Rectangle 12"/>
          <p:cNvSpPr>
            <a:spLocks noChangeArrowheads="1"/>
          </p:cNvSpPr>
          <p:nvPr/>
        </p:nvSpPr>
        <p:spPr bwMode="auto">
          <a:xfrm>
            <a:off x="395288" y="3778250"/>
            <a:ext cx="4794250" cy="430213"/>
          </a:xfrm>
          <a:prstGeom prst="rect">
            <a:avLst/>
          </a:prstGeom>
          <a:noFill/>
          <a:ln w="9525">
            <a:noFill/>
            <a:miter lim="800000"/>
            <a:headEnd/>
            <a:tailEnd/>
          </a:ln>
        </p:spPr>
        <p:txBody>
          <a:bodyPr>
            <a:spAutoFit/>
          </a:bodyPr>
          <a:lstStyle/>
          <a:p>
            <a:pPr>
              <a:lnSpc>
                <a:spcPct val="110000"/>
              </a:lnSpc>
              <a:spcBef>
                <a:spcPct val="50000"/>
              </a:spcBef>
              <a:buFontTx/>
              <a:buBlip>
                <a:blip r:embed="rId5"/>
              </a:buBlip>
            </a:pPr>
            <a:r>
              <a:rPr kumimoji="1" lang="en-US" altLang="zh-CN" sz="2200" dirty="0">
                <a:solidFill>
                  <a:srgbClr val="0000CC"/>
                </a:solidFill>
                <a:latin typeface="幼圆" pitchFamily="49" charset="-122"/>
                <a:ea typeface="幼圆" pitchFamily="49" charset="-122"/>
              </a:rPr>
              <a:t> </a:t>
            </a:r>
            <a:r>
              <a:rPr kumimoji="1" lang="zh-CN" altLang="en-US" sz="2200" b="1" dirty="0">
                <a:solidFill>
                  <a:srgbClr val="0000CC"/>
                </a:solidFill>
                <a:latin typeface="幼圆" pitchFamily="49" charset="-122"/>
                <a:ea typeface="幼圆" pitchFamily="49" charset="-122"/>
              </a:rPr>
              <a:t>面电流产生的磁感应强度</a:t>
            </a:r>
          </a:p>
        </p:txBody>
      </p:sp>
      <p:graphicFrame>
        <p:nvGraphicFramePr>
          <p:cNvPr id="374797" name="Object 13"/>
          <p:cNvGraphicFramePr>
            <a:graphicFrameLocks noChangeAspect="1"/>
          </p:cNvGraphicFramePr>
          <p:nvPr/>
        </p:nvGraphicFramePr>
        <p:xfrm>
          <a:off x="1312863" y="4591050"/>
          <a:ext cx="3136900" cy="835025"/>
        </p:xfrm>
        <a:graphic>
          <a:graphicData uri="http://schemas.openxmlformats.org/presentationml/2006/ole">
            <p:oleObj spid="_x0000_s35845" name="Equation" r:id="rId8" imgW="1612800" imgH="431640" progId="Equation.DSMT4">
              <p:embed/>
            </p:oleObj>
          </a:graphicData>
        </a:graphic>
      </p:graphicFrame>
      <p:sp>
        <p:nvSpPr>
          <p:cNvPr id="10" name="Text Box 6"/>
          <p:cNvSpPr txBox="1">
            <a:spLocks noChangeArrowheads="1"/>
          </p:cNvSpPr>
          <p:nvPr/>
        </p:nvSpPr>
        <p:spPr bwMode="auto">
          <a:xfrm>
            <a:off x="280988" y="5803900"/>
            <a:ext cx="8634412" cy="523220"/>
          </a:xfrm>
          <a:prstGeom prst="rect">
            <a:avLst/>
          </a:prstGeom>
          <a:noFill/>
          <a:ln w="9525">
            <a:noFill/>
            <a:miter lim="800000"/>
            <a:headEnd/>
            <a:tailEnd/>
          </a:ln>
        </p:spPr>
        <p:txBody>
          <a:bodyPr wrap="square">
            <a:spAutoFit/>
          </a:bodyPr>
          <a:lstStyle/>
          <a:p>
            <a:pPr algn="just">
              <a:lnSpc>
                <a:spcPct val="140000"/>
              </a:lnSpc>
              <a:spcBef>
                <a:spcPct val="10000"/>
              </a:spcBef>
            </a:pPr>
            <a:r>
              <a:rPr kumimoji="1" lang="zh-CN" altLang="en-US" sz="2000" b="1" dirty="0" smtClean="0">
                <a:solidFill>
                  <a:srgbClr val="0000CC"/>
                </a:solidFill>
                <a:latin typeface="黑体" pitchFamily="49" charset="-122"/>
                <a:ea typeface="黑体" pitchFamily="49" charset="-122"/>
              </a:rPr>
              <a:t>已知电流分布，即可利用毕奥</a:t>
            </a:r>
            <a:r>
              <a:rPr kumimoji="1" lang="zh-CN" altLang="en-US" sz="2000" b="1" dirty="0">
                <a:solidFill>
                  <a:srgbClr val="0000CC"/>
                </a:solidFill>
                <a:latin typeface="黑体" pitchFamily="49" charset="-122"/>
                <a:ea typeface="黑体" pitchFamily="49" charset="-122"/>
              </a:rPr>
              <a:t>－萨伐尔</a:t>
            </a:r>
            <a:r>
              <a:rPr kumimoji="1" lang="zh-CN" altLang="en-US" sz="2000" b="1" dirty="0" smtClean="0">
                <a:solidFill>
                  <a:srgbClr val="0000CC"/>
                </a:solidFill>
                <a:latin typeface="黑体" pitchFamily="49" charset="-122"/>
                <a:ea typeface="黑体" pitchFamily="49" charset="-122"/>
              </a:rPr>
              <a:t>定律计算磁感应强度分布</a:t>
            </a:r>
            <a:endParaRPr kumimoji="1" lang="en-US" altLang="zh-CN" sz="2000" b="1" dirty="0">
              <a:solidFill>
                <a:srgbClr val="002060"/>
              </a:solidFill>
              <a:latin typeface="幼圆" pitchFamily="49" charset="-122"/>
              <a:ea typeface="幼圆"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5814" name="Rectangle 6"/>
          <p:cNvSpPr>
            <a:spLocks noChangeArrowheads="1"/>
          </p:cNvSpPr>
          <p:nvPr/>
        </p:nvSpPr>
        <p:spPr bwMode="auto">
          <a:xfrm>
            <a:off x="425450" y="644525"/>
            <a:ext cx="8332788" cy="892175"/>
          </a:xfrm>
          <a:prstGeom prst="rect">
            <a:avLst/>
          </a:prstGeom>
          <a:noFill/>
          <a:ln w="9525">
            <a:noFill/>
            <a:miter lim="800000"/>
            <a:headEnd/>
            <a:tailEnd/>
          </a:ln>
        </p:spPr>
        <p:txBody>
          <a:bodyPr>
            <a:spAutoFit/>
          </a:bodyPr>
          <a:lstStyle/>
          <a:p>
            <a:pPr>
              <a:lnSpc>
                <a:spcPct val="130000"/>
              </a:lnSpc>
              <a:spcBef>
                <a:spcPct val="20000"/>
              </a:spcBef>
              <a:buFontTx/>
              <a:buBlip>
                <a:blip r:embed="rId3"/>
              </a:buBlip>
            </a:pPr>
            <a:r>
              <a:rPr kumimoji="1" lang="en-US" altLang="zh-CN" sz="2000" b="1" dirty="0">
                <a:solidFill>
                  <a:srgbClr val="002060"/>
                </a:solidFill>
                <a:latin typeface="幼圆" pitchFamily="49" charset="-122"/>
                <a:ea typeface="幼圆" pitchFamily="49" charset="-122"/>
              </a:rPr>
              <a:t>  </a:t>
            </a:r>
            <a:r>
              <a:rPr kumimoji="1" lang="zh-CN" altLang="en-US" sz="2000" b="1" dirty="0">
                <a:solidFill>
                  <a:srgbClr val="002060"/>
                </a:solidFill>
                <a:latin typeface="幼圆" pitchFamily="49" charset="-122"/>
                <a:ea typeface="幼圆" pitchFamily="49" charset="-122"/>
              </a:rPr>
              <a:t>磁场中电流元 </a:t>
            </a:r>
            <a:r>
              <a:rPr kumimoji="1" lang="en-US" altLang="zh-CN" sz="2000" b="1" i="1" dirty="0" err="1">
                <a:solidFill>
                  <a:srgbClr val="002060"/>
                </a:solidFill>
                <a:ea typeface="幼圆" pitchFamily="49" charset="-122"/>
              </a:rPr>
              <a:t>Idl</a:t>
            </a:r>
            <a:r>
              <a:rPr kumimoji="1" lang="en-US" altLang="zh-CN" sz="2000" b="1" i="1" dirty="0">
                <a:solidFill>
                  <a:srgbClr val="002060"/>
                </a:solidFill>
                <a:ea typeface="幼圆" pitchFamily="49" charset="-122"/>
              </a:rPr>
              <a:t> </a:t>
            </a:r>
            <a:r>
              <a:rPr kumimoji="1" lang="zh-CN" altLang="en-US" sz="2000" b="1" dirty="0">
                <a:solidFill>
                  <a:srgbClr val="002060"/>
                </a:solidFill>
                <a:latin typeface="幼圆" pitchFamily="49" charset="-122"/>
                <a:ea typeface="幼圆" pitchFamily="49" charset="-122"/>
              </a:rPr>
              <a:t>所受的磁场力</a:t>
            </a:r>
            <a:r>
              <a:rPr kumimoji="1" lang="en-US" altLang="zh-CN" sz="2000" b="1" i="1" dirty="0" err="1">
                <a:solidFill>
                  <a:srgbClr val="002060"/>
                </a:solidFill>
                <a:ea typeface="幼圆" pitchFamily="49" charset="-122"/>
              </a:rPr>
              <a:t>d</a:t>
            </a:r>
            <a:r>
              <a:rPr kumimoji="1" lang="en-US" altLang="zh-CN" sz="2000" b="1" dirty="0" err="1">
                <a:solidFill>
                  <a:srgbClr val="002060"/>
                </a:solidFill>
                <a:ea typeface="幼圆" pitchFamily="49" charset="-122"/>
              </a:rPr>
              <a:t>F</a:t>
            </a:r>
            <a:r>
              <a:rPr kumimoji="1" lang="zh-CN" altLang="en-US" sz="2000" b="1" dirty="0">
                <a:solidFill>
                  <a:srgbClr val="002060"/>
                </a:solidFill>
                <a:latin typeface="幼圆" pitchFamily="49" charset="-122"/>
                <a:ea typeface="幼圆" pitchFamily="49" charset="-122"/>
              </a:rPr>
              <a:t>与该点磁场</a:t>
            </a:r>
            <a:r>
              <a:rPr kumimoji="1" lang="en-US" altLang="zh-CN" sz="2000" b="1" dirty="0">
                <a:solidFill>
                  <a:srgbClr val="002060"/>
                </a:solidFill>
                <a:latin typeface="幼圆" pitchFamily="49" charset="-122"/>
                <a:ea typeface="幼圆" pitchFamily="49" charset="-122"/>
              </a:rPr>
              <a:t>B</a:t>
            </a:r>
            <a:r>
              <a:rPr kumimoji="1" lang="zh-CN" altLang="en-US" sz="2000" b="1" dirty="0">
                <a:solidFill>
                  <a:srgbClr val="002060"/>
                </a:solidFill>
                <a:latin typeface="幼圆" pitchFamily="49" charset="-122"/>
                <a:ea typeface="幼圆" pitchFamily="49" charset="-122"/>
              </a:rPr>
              <a:t>、电流元强度和方向有关，即</a:t>
            </a:r>
          </a:p>
        </p:txBody>
      </p:sp>
      <p:graphicFrame>
        <p:nvGraphicFramePr>
          <p:cNvPr id="375815" name="Object 7"/>
          <p:cNvGraphicFramePr>
            <a:graphicFrameLocks noChangeAspect="1"/>
          </p:cNvGraphicFramePr>
          <p:nvPr/>
        </p:nvGraphicFramePr>
        <p:xfrm>
          <a:off x="1744663" y="1368425"/>
          <a:ext cx="2182812" cy="517525"/>
        </p:xfrm>
        <a:graphic>
          <a:graphicData uri="http://schemas.openxmlformats.org/presentationml/2006/ole">
            <p:oleObj spid="_x0000_s36866" name="Equation" r:id="rId4" imgW="850680" imgH="203040" progId="Equation.DSMT4">
              <p:embed/>
            </p:oleObj>
          </a:graphicData>
        </a:graphic>
      </p:graphicFrame>
      <p:sp>
        <p:nvSpPr>
          <p:cNvPr id="36870" name="Text Box 8"/>
          <p:cNvSpPr txBox="1">
            <a:spLocks noChangeArrowheads="1"/>
          </p:cNvSpPr>
          <p:nvPr/>
        </p:nvSpPr>
        <p:spPr bwMode="auto">
          <a:xfrm>
            <a:off x="3990975" y="3959225"/>
            <a:ext cx="3690938" cy="708025"/>
          </a:xfrm>
          <a:prstGeom prst="rect">
            <a:avLst/>
          </a:prstGeom>
          <a:noFill/>
          <a:ln w="25400">
            <a:noFill/>
            <a:miter lim="800000"/>
            <a:headEnd/>
            <a:tailEnd/>
          </a:ln>
        </p:spPr>
        <p:txBody>
          <a:bodyPr>
            <a:spAutoFit/>
          </a:bodyPr>
          <a:lstStyle/>
          <a:p>
            <a:r>
              <a:rPr lang="en-US" altLang="zh-CN" sz="2000">
                <a:solidFill>
                  <a:srgbClr val="FF3399"/>
                </a:solidFill>
                <a:latin typeface="Arial" charset="0"/>
                <a:ea typeface="幼圆" pitchFamily="49" charset="-122"/>
              </a:rPr>
              <a:t>B</a:t>
            </a:r>
            <a:r>
              <a:rPr lang="zh-CN" altLang="en-US" sz="2000">
                <a:solidFill>
                  <a:srgbClr val="FF3399"/>
                </a:solidFill>
                <a:latin typeface="Arial" charset="0"/>
                <a:ea typeface="幼圆" pitchFamily="49" charset="-122"/>
              </a:rPr>
              <a:t>的单位为</a:t>
            </a:r>
            <a:r>
              <a:rPr lang="zh-CN" altLang="en-US" sz="2000" b="1">
                <a:solidFill>
                  <a:srgbClr val="FF3399"/>
                </a:solidFill>
                <a:latin typeface="Arial" charset="0"/>
                <a:ea typeface="幼圆" pitchFamily="49" charset="-122"/>
              </a:rPr>
              <a:t>特斯拉</a:t>
            </a:r>
            <a:r>
              <a:rPr lang="en-US" altLang="zh-CN" sz="2000">
                <a:solidFill>
                  <a:srgbClr val="FF3399"/>
                </a:solidFill>
                <a:ea typeface="幼圆" pitchFamily="49" charset="-122"/>
              </a:rPr>
              <a:t>(T), 1T=1N/(A.m)=Wb</a:t>
            </a:r>
            <a:r>
              <a:rPr lang="zh-CN" altLang="en-US" sz="2000">
                <a:solidFill>
                  <a:srgbClr val="FF3399"/>
                </a:solidFill>
                <a:ea typeface="幼圆" pitchFamily="49" charset="-122"/>
              </a:rPr>
              <a:t> </a:t>
            </a:r>
            <a:r>
              <a:rPr lang="en-US" altLang="zh-CN" sz="2000">
                <a:solidFill>
                  <a:srgbClr val="FF3399"/>
                </a:solidFill>
                <a:ea typeface="幼圆" pitchFamily="49" charset="-122"/>
              </a:rPr>
              <a:t>/m</a:t>
            </a:r>
            <a:r>
              <a:rPr lang="en-US" altLang="zh-CN" sz="2000" baseline="30000">
                <a:solidFill>
                  <a:srgbClr val="FF3399"/>
                </a:solidFill>
                <a:ea typeface="幼圆" pitchFamily="49" charset="-122"/>
              </a:rPr>
              <a:t>2</a:t>
            </a:r>
          </a:p>
        </p:txBody>
      </p:sp>
      <p:sp>
        <p:nvSpPr>
          <p:cNvPr id="36871" name="Text Box 9"/>
          <p:cNvSpPr txBox="1">
            <a:spLocks noChangeArrowheads="1"/>
          </p:cNvSpPr>
          <p:nvPr/>
        </p:nvSpPr>
        <p:spPr bwMode="auto">
          <a:xfrm>
            <a:off x="512763" y="3279775"/>
            <a:ext cx="7146925" cy="401638"/>
          </a:xfrm>
          <a:prstGeom prst="rect">
            <a:avLst/>
          </a:prstGeom>
          <a:noFill/>
          <a:ln w="9525">
            <a:noFill/>
            <a:miter lim="800000"/>
            <a:headEnd/>
            <a:tailEnd/>
          </a:ln>
        </p:spPr>
        <p:txBody>
          <a:bodyPr wrap="none" lIns="90000" tIns="46800" rIns="90000" bIns="46800">
            <a:spAutoFit/>
          </a:bodyPr>
          <a:lstStyle/>
          <a:p>
            <a:r>
              <a:rPr lang="zh-CN" altLang="en-US" sz="2000" b="1">
                <a:solidFill>
                  <a:srgbClr val="002060"/>
                </a:solidFill>
                <a:ea typeface="幼圆" pitchFamily="49" charset="-122"/>
              </a:rPr>
              <a:t>由空间某点处试探电流元最大受力而定义的磁感应强度</a:t>
            </a:r>
            <a:r>
              <a:rPr lang="en-US" altLang="zh-CN" sz="2000" b="1">
                <a:solidFill>
                  <a:srgbClr val="002060"/>
                </a:solidFill>
                <a:ea typeface="幼圆" pitchFamily="49" charset="-122"/>
              </a:rPr>
              <a:t>(</a:t>
            </a:r>
            <a:r>
              <a:rPr lang="zh-CN" altLang="en-US" sz="2000" b="1">
                <a:solidFill>
                  <a:srgbClr val="002060"/>
                </a:solidFill>
                <a:ea typeface="幼圆" pitchFamily="49" charset="-122"/>
              </a:rPr>
              <a:t>数值</a:t>
            </a:r>
            <a:r>
              <a:rPr lang="en-US" altLang="zh-CN" sz="2000" b="1">
                <a:solidFill>
                  <a:srgbClr val="002060"/>
                </a:solidFill>
                <a:ea typeface="幼圆" pitchFamily="49" charset="-122"/>
              </a:rPr>
              <a:t>):</a:t>
            </a:r>
          </a:p>
        </p:txBody>
      </p:sp>
      <p:graphicFrame>
        <p:nvGraphicFramePr>
          <p:cNvPr id="36867" name="Object 10"/>
          <p:cNvGraphicFramePr>
            <a:graphicFrameLocks noChangeAspect="1"/>
          </p:cNvGraphicFramePr>
          <p:nvPr/>
        </p:nvGraphicFramePr>
        <p:xfrm>
          <a:off x="2009775" y="3952875"/>
          <a:ext cx="1695450" cy="882650"/>
        </p:xfrm>
        <a:graphic>
          <a:graphicData uri="http://schemas.openxmlformats.org/presentationml/2006/ole">
            <p:oleObj spid="_x0000_s36867" name="Equation" r:id="rId5" imgW="711000" imgH="431640" progId="Equation.DSMT4">
              <p:embed/>
            </p:oleObj>
          </a:graphicData>
        </a:graphic>
      </p:graphicFrame>
      <p:sp>
        <p:nvSpPr>
          <p:cNvPr id="36872" name="Rectangle 11"/>
          <p:cNvSpPr>
            <a:spLocks noChangeArrowheads="1"/>
          </p:cNvSpPr>
          <p:nvPr/>
        </p:nvSpPr>
        <p:spPr bwMode="auto">
          <a:xfrm>
            <a:off x="358775" y="5030788"/>
            <a:ext cx="8636369" cy="1202510"/>
          </a:xfrm>
          <a:prstGeom prst="rect">
            <a:avLst/>
          </a:prstGeom>
          <a:noFill/>
          <a:ln w="9525">
            <a:solidFill>
              <a:srgbClr val="FF0000">
                <a:alpha val="85881"/>
              </a:srgbClr>
            </a:solidFill>
            <a:miter lim="800000"/>
            <a:headEnd/>
            <a:tailEnd/>
          </a:ln>
        </p:spPr>
        <p:txBody>
          <a:bodyPr wrap="square" lIns="90000" tIns="46800" rIns="90000" bIns="46800" anchor="ctr">
            <a:spAutoFit/>
          </a:bodyPr>
          <a:lstStyle/>
          <a:p>
            <a:pPr>
              <a:lnSpc>
                <a:spcPct val="150000"/>
              </a:lnSpc>
            </a:pPr>
            <a:r>
              <a:rPr kumimoji="1" lang="zh-CN" altLang="en-US" sz="2400" b="1" dirty="0">
                <a:solidFill>
                  <a:srgbClr val="0000CC"/>
                </a:solidFill>
                <a:latin typeface="华文楷体"/>
                <a:ea typeface="华文楷体"/>
                <a:cs typeface="华文楷体"/>
              </a:rPr>
              <a:t>定义：垂直于磁场方向上</a:t>
            </a:r>
            <a:r>
              <a:rPr kumimoji="1" lang="en-US" altLang="zh-CN" sz="2400" b="1" dirty="0">
                <a:solidFill>
                  <a:srgbClr val="0000CC"/>
                </a:solidFill>
                <a:latin typeface="华文楷体"/>
                <a:ea typeface="华文楷体"/>
                <a:cs typeface="华文楷体"/>
              </a:rPr>
              <a:t>1</a:t>
            </a:r>
            <a:r>
              <a:rPr kumimoji="1" lang="zh-CN" altLang="en-US" sz="2400" b="1" dirty="0">
                <a:solidFill>
                  <a:srgbClr val="0000CC"/>
                </a:solidFill>
                <a:latin typeface="华文楷体"/>
                <a:ea typeface="华文楷体"/>
                <a:cs typeface="华文楷体"/>
              </a:rPr>
              <a:t>米长的导线，通过</a:t>
            </a:r>
            <a:r>
              <a:rPr kumimoji="1" lang="en-US" altLang="zh-CN" sz="2400" b="1" dirty="0">
                <a:solidFill>
                  <a:srgbClr val="0000CC"/>
                </a:solidFill>
                <a:latin typeface="华文楷体"/>
                <a:ea typeface="华文楷体"/>
                <a:cs typeface="华文楷体"/>
              </a:rPr>
              <a:t>1</a:t>
            </a:r>
            <a:r>
              <a:rPr kumimoji="1" lang="zh-CN" altLang="en-US" sz="2400" b="1" dirty="0">
                <a:solidFill>
                  <a:srgbClr val="0000CC"/>
                </a:solidFill>
                <a:latin typeface="华文楷体"/>
                <a:ea typeface="华文楷体"/>
                <a:cs typeface="华文楷体"/>
              </a:rPr>
              <a:t>安培电流，受到磁场力为</a:t>
            </a:r>
            <a:r>
              <a:rPr kumimoji="1" lang="en-US" altLang="zh-CN" sz="2400" b="1" dirty="0">
                <a:solidFill>
                  <a:srgbClr val="0000CC"/>
                </a:solidFill>
                <a:latin typeface="华文楷体"/>
                <a:ea typeface="华文楷体"/>
                <a:cs typeface="华文楷体"/>
              </a:rPr>
              <a:t>1</a:t>
            </a:r>
            <a:r>
              <a:rPr kumimoji="1" lang="zh-CN" altLang="en-US" sz="2400" b="1" dirty="0">
                <a:solidFill>
                  <a:srgbClr val="0000CC"/>
                </a:solidFill>
                <a:latin typeface="华文楷体"/>
                <a:ea typeface="华文楷体"/>
                <a:cs typeface="华文楷体"/>
              </a:rPr>
              <a:t>牛顿时，该通电导线所在处的磁感应强度为</a:t>
            </a:r>
            <a:r>
              <a:rPr kumimoji="1" lang="en-US" altLang="zh-CN" sz="2400" b="1" dirty="0">
                <a:solidFill>
                  <a:srgbClr val="0000CC"/>
                </a:solidFill>
                <a:latin typeface="华文楷体"/>
                <a:ea typeface="华文楷体"/>
                <a:cs typeface="华文楷体"/>
              </a:rPr>
              <a:t>1</a:t>
            </a:r>
            <a:r>
              <a:rPr kumimoji="1" lang="zh-CN" altLang="en-US" sz="2400" b="1" dirty="0">
                <a:solidFill>
                  <a:srgbClr val="0000CC"/>
                </a:solidFill>
                <a:latin typeface="华文楷体"/>
                <a:ea typeface="华文楷体"/>
                <a:cs typeface="华文楷体"/>
              </a:rPr>
              <a:t>特斯拉。 </a:t>
            </a:r>
          </a:p>
        </p:txBody>
      </p:sp>
      <p:sp>
        <p:nvSpPr>
          <p:cNvPr id="36873" name="Text Box 12"/>
          <p:cNvSpPr txBox="1">
            <a:spLocks noChangeArrowheads="1"/>
          </p:cNvSpPr>
          <p:nvPr/>
        </p:nvSpPr>
        <p:spPr bwMode="auto">
          <a:xfrm>
            <a:off x="428625" y="2089150"/>
            <a:ext cx="8550275" cy="1132427"/>
          </a:xfrm>
          <a:prstGeom prst="rect">
            <a:avLst/>
          </a:prstGeom>
          <a:noFill/>
          <a:ln w="9525">
            <a:noFill/>
            <a:miter lim="800000"/>
            <a:headEnd/>
            <a:tailEnd/>
          </a:ln>
        </p:spPr>
        <p:txBody>
          <a:bodyPr wrap="square" lIns="90000" tIns="46800" rIns="90000" bIns="46800">
            <a:spAutoFit/>
          </a:bodyPr>
          <a:lstStyle/>
          <a:p>
            <a:pPr>
              <a:lnSpc>
                <a:spcPct val="150000"/>
              </a:lnSpc>
            </a:pPr>
            <a:r>
              <a:rPr lang="zh-CN" altLang="en-US" sz="2400" b="1" dirty="0">
                <a:solidFill>
                  <a:srgbClr val="0070C0"/>
                </a:solidFill>
                <a:ea typeface="黑体" pitchFamily="49" charset="-122"/>
              </a:rPr>
              <a:t>思考：洛仑兹力                   与安培力的关系</a:t>
            </a:r>
            <a:r>
              <a:rPr lang="zh-CN" altLang="en-US" sz="2400" b="1" dirty="0" smtClean="0">
                <a:solidFill>
                  <a:srgbClr val="0070C0"/>
                </a:solidFill>
                <a:ea typeface="黑体" pitchFamily="49" charset="-122"/>
              </a:rPr>
              <a:t>？（安培力可以看做是作用在每个运动电荷上的洛伦兹力的合力）</a:t>
            </a:r>
            <a:endParaRPr lang="zh-CN" altLang="en-US" sz="2400" b="1" dirty="0">
              <a:solidFill>
                <a:srgbClr val="0070C0"/>
              </a:solidFill>
              <a:ea typeface="黑体" pitchFamily="49" charset="-122"/>
            </a:endParaRPr>
          </a:p>
        </p:txBody>
      </p:sp>
      <p:graphicFrame>
        <p:nvGraphicFramePr>
          <p:cNvPr id="36868" name="Object 13"/>
          <p:cNvGraphicFramePr>
            <a:graphicFrameLocks noChangeAspect="1"/>
          </p:cNvGraphicFramePr>
          <p:nvPr/>
        </p:nvGraphicFramePr>
        <p:xfrm>
          <a:off x="2673350" y="2216150"/>
          <a:ext cx="1487488" cy="485775"/>
        </p:xfrm>
        <a:graphic>
          <a:graphicData uri="http://schemas.openxmlformats.org/presentationml/2006/ole">
            <p:oleObj spid="_x0000_s36868" name="Equation" r:id="rId6" imgW="698400" imgH="228600" progId="Equation.DSMT4">
              <p:embed/>
            </p:oleObj>
          </a:graphicData>
        </a:graphic>
      </p:graphicFrame>
      <p:graphicFrame>
        <p:nvGraphicFramePr>
          <p:cNvPr id="36869" name="Object 5"/>
          <p:cNvGraphicFramePr>
            <a:graphicFrameLocks noChangeAspect="1"/>
          </p:cNvGraphicFramePr>
          <p:nvPr/>
        </p:nvGraphicFramePr>
        <p:xfrm>
          <a:off x="3924634" y="1390650"/>
          <a:ext cx="4965366" cy="527050"/>
        </p:xfrm>
        <a:graphic>
          <a:graphicData uri="http://schemas.openxmlformats.org/presentationml/2006/ole">
            <p:oleObj spid="_x0000_s36869" name="Equation" r:id="rId7" imgW="2273040" imgH="241200" progId="Equation.DSMT4">
              <p:embed/>
            </p:oleObj>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6869"/>
                                        </p:tgtEl>
                                        <p:attrNameLst>
                                          <p:attrName>style.visibility</p:attrName>
                                        </p:attrNameLst>
                                      </p:cBhvr>
                                      <p:to>
                                        <p:strVal val="visible"/>
                                      </p:to>
                                    </p:set>
                                    <p:animEffect transition="in" filter="blinds(horizontal)">
                                      <p:cBhvr>
                                        <p:cTn id="7" dur="500"/>
                                        <p:tgtEl>
                                          <p:spTgt spid="368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a:srcRect/>
          <a:stretch>
            <a:fillRect/>
          </a:stretch>
        </p:blipFill>
        <p:spPr bwMode="auto">
          <a:xfrm>
            <a:off x="4789160" y="1196940"/>
            <a:ext cx="4046496" cy="2917860"/>
          </a:xfrm>
          <a:prstGeom prst="rect">
            <a:avLst/>
          </a:prstGeom>
          <a:noFill/>
          <a:ln w="9525">
            <a:solidFill>
              <a:schemeClr val="accent4">
                <a:lumMod val="10000"/>
              </a:schemeClr>
            </a:solidFill>
            <a:miter lim="800000"/>
            <a:headEnd/>
            <a:tailEnd/>
          </a:ln>
          <a:effectLst/>
        </p:spPr>
      </p:pic>
      <p:pic>
        <p:nvPicPr>
          <p:cNvPr id="3" name="Picture 3"/>
          <p:cNvPicPr>
            <a:picLocks noChangeAspect="1" noChangeArrowheads="1"/>
          </p:cNvPicPr>
          <p:nvPr/>
        </p:nvPicPr>
        <p:blipFill>
          <a:blip r:embed="rId3"/>
          <a:srcRect/>
          <a:stretch>
            <a:fillRect/>
          </a:stretch>
        </p:blipFill>
        <p:spPr bwMode="auto">
          <a:xfrm>
            <a:off x="202019" y="1201480"/>
            <a:ext cx="4423144" cy="2933128"/>
          </a:xfrm>
          <a:prstGeom prst="rect">
            <a:avLst/>
          </a:prstGeom>
          <a:noFill/>
          <a:ln w="9525">
            <a:solidFill>
              <a:schemeClr val="accent4">
                <a:lumMod val="10000"/>
              </a:schemeClr>
            </a:solidFill>
            <a:miter lim="800000"/>
            <a:headEnd/>
            <a:tailEnd/>
          </a:ln>
          <a:effectLst/>
        </p:spPr>
      </p:pic>
      <p:sp>
        <p:nvSpPr>
          <p:cNvPr id="4" name="Text Box 2"/>
          <p:cNvSpPr txBox="1">
            <a:spLocks noChangeArrowheads="1"/>
          </p:cNvSpPr>
          <p:nvPr/>
        </p:nvSpPr>
        <p:spPr bwMode="auto">
          <a:xfrm>
            <a:off x="243405" y="567993"/>
            <a:ext cx="8458200" cy="498598"/>
          </a:xfrm>
          <a:prstGeom prst="rect">
            <a:avLst/>
          </a:prstGeom>
          <a:noFill/>
          <a:ln w="9525">
            <a:noFill/>
            <a:miter lim="800000"/>
            <a:headEnd/>
            <a:tailEnd/>
          </a:ln>
        </p:spPr>
        <p:txBody>
          <a:bodyPr>
            <a:spAutoFit/>
          </a:bodyPr>
          <a:lstStyle/>
          <a:p>
            <a:pPr algn="just">
              <a:lnSpc>
                <a:spcPct val="110000"/>
              </a:lnSpc>
              <a:spcBef>
                <a:spcPct val="50000"/>
              </a:spcBef>
            </a:pPr>
            <a:r>
              <a:rPr kumimoji="1" lang="zh-CN" altLang="en-US" sz="2400" b="1" dirty="0" smtClean="0">
                <a:solidFill>
                  <a:srgbClr val="002060"/>
                </a:solidFill>
                <a:latin typeface="黑体" pitchFamily="49" charset="-122"/>
                <a:ea typeface="黑体" pitchFamily="49" charset="-122"/>
              </a:rPr>
              <a:t>电场与磁场的比较</a:t>
            </a:r>
            <a:endParaRPr kumimoji="1" lang="zh-CN" altLang="en-US" sz="2400" b="1" dirty="0">
              <a:solidFill>
                <a:srgbClr val="002060"/>
              </a:solidFill>
              <a:latin typeface="幼圆" pitchFamily="49" charset="-122"/>
              <a:ea typeface="幼圆" pitchFamily="49" charset="-122"/>
            </a:endParaRPr>
          </a:p>
        </p:txBody>
      </p:sp>
      <p:sp>
        <p:nvSpPr>
          <p:cNvPr id="6" name="Rectangle 4"/>
          <p:cNvSpPr>
            <a:spLocks noChangeArrowheads="1"/>
          </p:cNvSpPr>
          <p:nvPr/>
        </p:nvSpPr>
        <p:spPr bwMode="auto">
          <a:xfrm>
            <a:off x="204123" y="4410998"/>
            <a:ext cx="8939877" cy="1621149"/>
          </a:xfrm>
          <a:prstGeom prst="rect">
            <a:avLst/>
          </a:prstGeom>
          <a:noFill/>
          <a:ln w="9525">
            <a:noFill/>
            <a:miter lim="800000"/>
            <a:headEnd/>
            <a:tailEnd/>
          </a:ln>
        </p:spPr>
        <p:txBody>
          <a:bodyPr wrap="square">
            <a:spAutoFit/>
          </a:bodyPr>
          <a:lstStyle/>
          <a:p>
            <a:pPr>
              <a:lnSpc>
                <a:spcPct val="110000"/>
              </a:lnSpc>
              <a:spcBef>
                <a:spcPct val="25000"/>
              </a:spcBef>
              <a:buFontTx/>
              <a:buBlip>
                <a:blip r:embed="rId4"/>
              </a:buBlip>
            </a:pPr>
            <a:r>
              <a:rPr kumimoji="1" lang="en-US" altLang="zh-CN" sz="2200" b="1" dirty="0">
                <a:solidFill>
                  <a:srgbClr val="000099"/>
                </a:solidFill>
                <a:latin typeface="幼圆" pitchFamily="49" charset="-122"/>
                <a:ea typeface="幼圆" pitchFamily="49" charset="-122"/>
              </a:rPr>
              <a:t> </a:t>
            </a:r>
            <a:r>
              <a:rPr kumimoji="1" lang="zh-CN" altLang="en-US" sz="2200" b="1" dirty="0" smtClean="0">
                <a:solidFill>
                  <a:srgbClr val="000099"/>
                </a:solidFill>
                <a:latin typeface="幼圆" pitchFamily="49" charset="-122"/>
                <a:ea typeface="幼圆" pitchFamily="49" charset="-122"/>
              </a:rPr>
              <a:t>电场强度（</a:t>
            </a:r>
            <a:r>
              <a:rPr kumimoji="1" lang="en-US" altLang="zh-CN" sz="2200" b="1" dirty="0" smtClean="0">
                <a:solidFill>
                  <a:srgbClr val="000099"/>
                </a:solidFill>
                <a:latin typeface="幼圆" pitchFamily="49" charset="-122"/>
                <a:ea typeface="幼圆" pitchFamily="49" charset="-122"/>
              </a:rPr>
              <a:t>E</a:t>
            </a:r>
            <a:r>
              <a:rPr kumimoji="1" lang="zh-CN" altLang="en-US" sz="2200" b="1" dirty="0" smtClean="0">
                <a:solidFill>
                  <a:srgbClr val="000099"/>
                </a:solidFill>
                <a:latin typeface="幼圆" pitchFamily="49" charset="-122"/>
                <a:ea typeface="幼圆" pitchFamily="49" charset="-122"/>
              </a:rPr>
              <a:t>）与磁感应强度（</a:t>
            </a:r>
            <a:r>
              <a:rPr kumimoji="1" lang="en-US" altLang="zh-CN" sz="2200" b="1" dirty="0" smtClean="0">
                <a:solidFill>
                  <a:srgbClr val="000099"/>
                </a:solidFill>
                <a:latin typeface="幼圆" pitchFamily="49" charset="-122"/>
                <a:ea typeface="幼圆" pitchFamily="49" charset="-122"/>
              </a:rPr>
              <a:t>B</a:t>
            </a:r>
            <a:r>
              <a:rPr kumimoji="1" lang="zh-CN" altLang="en-US" sz="2200" b="1" dirty="0" smtClean="0">
                <a:solidFill>
                  <a:srgbClr val="000099"/>
                </a:solidFill>
                <a:latin typeface="幼圆" pitchFamily="49" charset="-122"/>
                <a:ea typeface="幼圆" pitchFamily="49" charset="-122"/>
              </a:rPr>
              <a:t>）均正比于电场力与磁场力，但电场力</a:t>
            </a:r>
            <a:r>
              <a:rPr kumimoji="1" lang="zh-CN" altLang="en-US" sz="2200" b="1" dirty="0" smtClean="0">
                <a:solidFill>
                  <a:srgbClr val="FF0000"/>
                </a:solidFill>
                <a:latin typeface="幼圆" pitchFamily="49" charset="-122"/>
                <a:ea typeface="幼圆" pitchFamily="49" charset="-122"/>
              </a:rPr>
              <a:t>平行</a:t>
            </a:r>
            <a:r>
              <a:rPr kumimoji="1" lang="zh-CN" altLang="en-US" sz="2200" b="1" dirty="0" smtClean="0">
                <a:solidFill>
                  <a:srgbClr val="000099"/>
                </a:solidFill>
                <a:latin typeface="幼圆" pitchFamily="49" charset="-122"/>
                <a:ea typeface="幼圆" pitchFamily="49" charset="-122"/>
              </a:rPr>
              <a:t>于电场强度方向，而磁场力</a:t>
            </a:r>
            <a:r>
              <a:rPr kumimoji="1" lang="zh-CN" altLang="en-US" sz="2200" b="1" dirty="0" smtClean="0">
                <a:solidFill>
                  <a:srgbClr val="FF0000"/>
                </a:solidFill>
                <a:latin typeface="幼圆" pitchFamily="49" charset="-122"/>
                <a:ea typeface="幼圆" pitchFamily="49" charset="-122"/>
              </a:rPr>
              <a:t>垂直</a:t>
            </a:r>
            <a:r>
              <a:rPr kumimoji="1" lang="zh-CN" altLang="en-US" sz="2200" b="1" dirty="0" smtClean="0">
                <a:solidFill>
                  <a:srgbClr val="000099"/>
                </a:solidFill>
                <a:latin typeface="幼圆" pitchFamily="49" charset="-122"/>
                <a:ea typeface="幼圆" pitchFamily="49" charset="-122"/>
              </a:rPr>
              <a:t>于磁感应强度方向。</a:t>
            </a:r>
            <a:endParaRPr kumimoji="1" lang="zh-CN" altLang="en-US" sz="2200" b="1" dirty="0">
              <a:solidFill>
                <a:srgbClr val="000099"/>
              </a:solidFill>
              <a:latin typeface="幼圆" pitchFamily="49" charset="-122"/>
              <a:ea typeface="幼圆" pitchFamily="49" charset="-122"/>
            </a:endParaRPr>
          </a:p>
          <a:p>
            <a:pPr>
              <a:lnSpc>
                <a:spcPct val="110000"/>
              </a:lnSpc>
              <a:spcBef>
                <a:spcPct val="25000"/>
              </a:spcBef>
              <a:buFontTx/>
              <a:buBlip>
                <a:blip r:embed="rId4"/>
              </a:buBlip>
            </a:pPr>
            <a:r>
              <a:rPr kumimoji="1" lang="zh-CN" altLang="en-US" sz="2200" b="1" dirty="0">
                <a:solidFill>
                  <a:srgbClr val="000099"/>
                </a:solidFill>
                <a:latin typeface="幼圆" pitchFamily="49" charset="-122"/>
                <a:ea typeface="幼圆" pitchFamily="49" charset="-122"/>
              </a:rPr>
              <a:t> </a:t>
            </a:r>
            <a:r>
              <a:rPr kumimoji="1" lang="zh-CN" altLang="en-US" sz="2200" b="1" dirty="0" smtClean="0">
                <a:solidFill>
                  <a:srgbClr val="000099"/>
                </a:solidFill>
                <a:latin typeface="幼圆" pitchFamily="49" charset="-122"/>
                <a:ea typeface="幼圆" pitchFamily="49" charset="-122"/>
              </a:rPr>
              <a:t>电场强度可通过场中的测试电荷所确定，而磁感应强度的确定还需要考虑测试电荷的</a:t>
            </a:r>
            <a:r>
              <a:rPr kumimoji="1" lang="zh-CN" altLang="en-US" sz="2200" b="1" dirty="0" smtClean="0">
                <a:solidFill>
                  <a:srgbClr val="FF0000"/>
                </a:solidFill>
                <a:latin typeface="幼圆" pitchFamily="49" charset="-122"/>
                <a:ea typeface="幼圆" pitchFamily="49" charset="-122"/>
              </a:rPr>
              <a:t>方向</a:t>
            </a:r>
            <a:r>
              <a:rPr kumimoji="1" lang="zh-CN" altLang="en-US" sz="2200" b="1" dirty="0" smtClean="0">
                <a:solidFill>
                  <a:srgbClr val="000099"/>
                </a:solidFill>
                <a:latin typeface="幼圆" pitchFamily="49" charset="-122"/>
                <a:ea typeface="幼圆" pitchFamily="49" charset="-122"/>
              </a:rPr>
              <a:t>和</a:t>
            </a:r>
            <a:r>
              <a:rPr kumimoji="1" lang="zh-CN" altLang="en-US" sz="2200" b="1" dirty="0" smtClean="0">
                <a:solidFill>
                  <a:srgbClr val="FF0000"/>
                </a:solidFill>
                <a:latin typeface="幼圆" pitchFamily="49" charset="-122"/>
                <a:ea typeface="幼圆" pitchFamily="49" charset="-122"/>
              </a:rPr>
              <a:t>速度</a:t>
            </a:r>
            <a:r>
              <a:rPr kumimoji="1" lang="zh-CN" altLang="en-US" sz="2200" b="1" dirty="0" smtClean="0">
                <a:solidFill>
                  <a:srgbClr val="000099"/>
                </a:solidFill>
                <a:latin typeface="幼圆" pitchFamily="49" charset="-122"/>
                <a:ea typeface="幼圆" pitchFamily="49" charset="-122"/>
              </a:rPr>
              <a:t>。</a:t>
            </a:r>
            <a:endParaRPr kumimoji="1" lang="zh-CN" altLang="en-US" sz="2200" b="1" dirty="0">
              <a:solidFill>
                <a:srgbClr val="000099"/>
              </a:solidFill>
              <a:latin typeface="幼圆" pitchFamily="49" charset="-122"/>
              <a:ea typeface="幼圆"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linds(horizontal)">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blinds(horizontal)">
                                      <p:cBhvr>
                                        <p:cTn id="12" dur="500"/>
                                        <p:tgtEl>
                                          <p:spTgt spid="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4690" name="Picture 2"/>
          <p:cNvPicPr>
            <a:picLocks noChangeAspect="1" noChangeArrowheads="1"/>
          </p:cNvPicPr>
          <p:nvPr/>
        </p:nvPicPr>
        <p:blipFill>
          <a:blip r:embed="rId2"/>
          <a:srcRect/>
          <a:stretch>
            <a:fillRect/>
          </a:stretch>
        </p:blipFill>
        <p:spPr bwMode="auto">
          <a:xfrm>
            <a:off x="4757262" y="1260736"/>
            <a:ext cx="4046496" cy="2917860"/>
          </a:xfrm>
          <a:prstGeom prst="rect">
            <a:avLst/>
          </a:prstGeom>
          <a:noFill/>
          <a:ln w="9525">
            <a:solidFill>
              <a:schemeClr val="accent4">
                <a:lumMod val="10000"/>
              </a:schemeClr>
            </a:solidFill>
            <a:miter lim="800000"/>
            <a:headEnd/>
            <a:tailEnd/>
          </a:ln>
          <a:effectLst/>
        </p:spPr>
      </p:pic>
      <p:pic>
        <p:nvPicPr>
          <p:cNvPr id="114691" name="Picture 3"/>
          <p:cNvPicPr>
            <a:picLocks noChangeAspect="1" noChangeArrowheads="1"/>
          </p:cNvPicPr>
          <p:nvPr/>
        </p:nvPicPr>
        <p:blipFill>
          <a:blip r:embed="rId3"/>
          <a:srcRect/>
          <a:stretch>
            <a:fillRect/>
          </a:stretch>
        </p:blipFill>
        <p:spPr bwMode="auto">
          <a:xfrm>
            <a:off x="180754" y="1265276"/>
            <a:ext cx="4423144" cy="2933128"/>
          </a:xfrm>
          <a:prstGeom prst="rect">
            <a:avLst/>
          </a:prstGeom>
          <a:noFill/>
          <a:ln w="9525">
            <a:solidFill>
              <a:schemeClr val="accent4">
                <a:lumMod val="10000"/>
              </a:schemeClr>
            </a:solidFill>
            <a:miter lim="800000"/>
            <a:headEnd/>
            <a:tailEnd/>
          </a:ln>
          <a:effectLst/>
        </p:spPr>
      </p:pic>
      <p:sp>
        <p:nvSpPr>
          <p:cNvPr id="5" name="Text Box 2"/>
          <p:cNvSpPr txBox="1">
            <a:spLocks noChangeArrowheads="1"/>
          </p:cNvSpPr>
          <p:nvPr/>
        </p:nvSpPr>
        <p:spPr bwMode="auto">
          <a:xfrm>
            <a:off x="222140" y="557360"/>
            <a:ext cx="8458200" cy="498598"/>
          </a:xfrm>
          <a:prstGeom prst="rect">
            <a:avLst/>
          </a:prstGeom>
          <a:noFill/>
          <a:ln w="9525">
            <a:noFill/>
            <a:miter lim="800000"/>
            <a:headEnd/>
            <a:tailEnd/>
          </a:ln>
        </p:spPr>
        <p:txBody>
          <a:bodyPr>
            <a:spAutoFit/>
          </a:bodyPr>
          <a:lstStyle/>
          <a:p>
            <a:pPr algn="just">
              <a:lnSpc>
                <a:spcPct val="110000"/>
              </a:lnSpc>
              <a:spcBef>
                <a:spcPct val="50000"/>
              </a:spcBef>
            </a:pPr>
            <a:r>
              <a:rPr kumimoji="1" lang="zh-CN" altLang="en-US" sz="2400" b="1" dirty="0" smtClean="0">
                <a:solidFill>
                  <a:srgbClr val="002060"/>
                </a:solidFill>
                <a:latin typeface="黑体" pitchFamily="49" charset="-122"/>
                <a:ea typeface="黑体" pitchFamily="49" charset="-122"/>
              </a:rPr>
              <a:t>电场与磁场的比较</a:t>
            </a:r>
            <a:endParaRPr kumimoji="1" lang="zh-CN" altLang="en-US" sz="2400" b="1" dirty="0">
              <a:solidFill>
                <a:srgbClr val="002060"/>
              </a:solidFill>
              <a:latin typeface="幼圆" pitchFamily="49" charset="-122"/>
              <a:ea typeface="幼圆" pitchFamily="49" charset="-122"/>
            </a:endParaRPr>
          </a:p>
        </p:txBody>
      </p:sp>
      <p:sp>
        <p:nvSpPr>
          <p:cNvPr id="6" name="Rectangle 4"/>
          <p:cNvSpPr>
            <a:spLocks noChangeArrowheads="1"/>
          </p:cNvSpPr>
          <p:nvPr/>
        </p:nvSpPr>
        <p:spPr bwMode="auto">
          <a:xfrm>
            <a:off x="76532" y="4496059"/>
            <a:ext cx="9067468" cy="1666610"/>
          </a:xfrm>
          <a:prstGeom prst="rect">
            <a:avLst/>
          </a:prstGeom>
          <a:noFill/>
          <a:ln w="9525">
            <a:noFill/>
            <a:miter lim="800000"/>
            <a:headEnd/>
            <a:tailEnd/>
          </a:ln>
        </p:spPr>
        <p:txBody>
          <a:bodyPr wrap="square">
            <a:spAutoFit/>
          </a:bodyPr>
          <a:lstStyle/>
          <a:p>
            <a:pPr>
              <a:lnSpc>
                <a:spcPct val="110000"/>
              </a:lnSpc>
              <a:spcBef>
                <a:spcPct val="25000"/>
              </a:spcBef>
              <a:buFontTx/>
              <a:buBlip>
                <a:blip r:embed="rId4"/>
              </a:buBlip>
            </a:pPr>
            <a:r>
              <a:rPr kumimoji="1" lang="zh-CN" altLang="en-US" sz="2200" b="1" dirty="0" smtClean="0">
                <a:solidFill>
                  <a:srgbClr val="000099"/>
                </a:solidFill>
                <a:ea typeface="幼圆" pitchFamily="49" charset="-122"/>
                <a:cs typeface="Times New Roman" pitchFamily="18" charset="0"/>
              </a:rPr>
              <a:t> 由于磁场力总是</a:t>
            </a:r>
            <a:r>
              <a:rPr kumimoji="1" lang="zh-CN" altLang="en-US" sz="2200" b="1" dirty="0" smtClean="0">
                <a:solidFill>
                  <a:srgbClr val="FF0000"/>
                </a:solidFill>
                <a:ea typeface="幼圆" pitchFamily="49" charset="-122"/>
                <a:cs typeface="Times New Roman" pitchFamily="18" charset="0"/>
              </a:rPr>
              <a:t>垂直于</a:t>
            </a:r>
            <a:r>
              <a:rPr kumimoji="1" lang="zh-CN" altLang="en-US" sz="2200" b="1" dirty="0" smtClean="0">
                <a:solidFill>
                  <a:srgbClr val="000099"/>
                </a:solidFill>
                <a:ea typeface="幼圆" pitchFamily="49" charset="-122"/>
                <a:cs typeface="Times New Roman" pitchFamily="18" charset="0"/>
              </a:rPr>
              <a:t>电荷运动方向，因而磁场对电荷</a:t>
            </a:r>
            <a:r>
              <a:rPr kumimoji="1" lang="zh-CN" altLang="en-US" sz="2200" b="1" dirty="0" smtClean="0">
                <a:solidFill>
                  <a:srgbClr val="FF0000"/>
                </a:solidFill>
                <a:ea typeface="幼圆" pitchFamily="49" charset="-122"/>
                <a:cs typeface="Times New Roman" pitchFamily="18" charset="0"/>
              </a:rPr>
              <a:t>不做功</a:t>
            </a:r>
            <a:r>
              <a:rPr kumimoji="1" lang="zh-CN" altLang="en-US" sz="2200" b="1" dirty="0" smtClean="0">
                <a:solidFill>
                  <a:srgbClr val="000099"/>
                </a:solidFill>
                <a:ea typeface="幼圆" pitchFamily="49" charset="-122"/>
                <a:cs typeface="Times New Roman" pitchFamily="18" charset="0"/>
              </a:rPr>
              <a:t>。所以磁场只能改变电荷的运动</a:t>
            </a:r>
            <a:r>
              <a:rPr kumimoji="1" lang="zh-CN" altLang="en-US" sz="2200" b="1" dirty="0" smtClean="0">
                <a:solidFill>
                  <a:srgbClr val="FF0000"/>
                </a:solidFill>
                <a:ea typeface="幼圆" pitchFamily="49" charset="-122"/>
                <a:cs typeface="Times New Roman" pitchFamily="18" charset="0"/>
              </a:rPr>
              <a:t>方向</a:t>
            </a:r>
            <a:r>
              <a:rPr kumimoji="1" lang="zh-CN" altLang="en-US" sz="2200" b="1" dirty="0" smtClean="0">
                <a:solidFill>
                  <a:srgbClr val="000099"/>
                </a:solidFill>
                <a:ea typeface="幼圆" pitchFamily="49" charset="-122"/>
                <a:cs typeface="Times New Roman" pitchFamily="18" charset="0"/>
              </a:rPr>
              <a:t>，无法改变电荷的</a:t>
            </a:r>
            <a:r>
              <a:rPr kumimoji="1" lang="zh-CN" altLang="en-US" sz="2200" b="1" dirty="0" smtClean="0">
                <a:solidFill>
                  <a:srgbClr val="FF0000"/>
                </a:solidFill>
                <a:ea typeface="幼圆" pitchFamily="49" charset="-122"/>
                <a:cs typeface="Times New Roman" pitchFamily="18" charset="0"/>
              </a:rPr>
              <a:t>动能</a:t>
            </a:r>
            <a:r>
              <a:rPr kumimoji="1" lang="zh-CN" altLang="en-US" sz="2200" b="1" dirty="0" smtClean="0">
                <a:solidFill>
                  <a:srgbClr val="000099"/>
                </a:solidFill>
                <a:ea typeface="幼圆" pitchFamily="49" charset="-122"/>
                <a:cs typeface="Times New Roman" pitchFamily="18" charset="0"/>
              </a:rPr>
              <a:t>。</a:t>
            </a:r>
            <a:endParaRPr kumimoji="1" lang="en-US" altLang="zh-CN" sz="2200" b="1" dirty="0" smtClean="0">
              <a:solidFill>
                <a:srgbClr val="000099"/>
              </a:solidFill>
              <a:ea typeface="幼圆" pitchFamily="49" charset="-122"/>
              <a:cs typeface="Times New Roman" pitchFamily="18" charset="0"/>
            </a:endParaRPr>
          </a:p>
          <a:p>
            <a:pPr>
              <a:lnSpc>
                <a:spcPct val="110000"/>
              </a:lnSpc>
              <a:spcBef>
                <a:spcPct val="25000"/>
              </a:spcBef>
              <a:buFontTx/>
              <a:buBlip>
                <a:blip r:embed="rId4"/>
              </a:buBlip>
            </a:pPr>
            <a:r>
              <a:rPr kumimoji="1" lang="en-US" altLang="zh-CN" sz="2200" b="1" dirty="0" smtClean="0">
                <a:solidFill>
                  <a:srgbClr val="000099"/>
                </a:solidFill>
                <a:ea typeface="幼圆" pitchFamily="49" charset="-122"/>
                <a:cs typeface="Times New Roman" pitchFamily="18" charset="0"/>
              </a:rPr>
              <a:t> </a:t>
            </a:r>
            <a:r>
              <a:rPr kumimoji="1" lang="zh-CN" altLang="en-US" sz="2200" b="1" dirty="0" smtClean="0">
                <a:solidFill>
                  <a:srgbClr val="000099"/>
                </a:solidFill>
                <a:ea typeface="幼圆" pitchFamily="49" charset="-122"/>
                <a:cs typeface="Times New Roman" pitchFamily="18" charset="0"/>
              </a:rPr>
              <a:t>静电场（</a:t>
            </a:r>
            <a:r>
              <a:rPr kumimoji="1" lang="en-US" altLang="zh-CN" sz="2200" b="1" dirty="0" smtClean="0">
                <a:solidFill>
                  <a:srgbClr val="000099"/>
                </a:solidFill>
                <a:ea typeface="幼圆" pitchFamily="49" charset="-122"/>
                <a:cs typeface="Times New Roman" pitchFamily="18" charset="0"/>
              </a:rPr>
              <a:t>electrostatic fields</a:t>
            </a:r>
            <a:r>
              <a:rPr kumimoji="1" lang="zh-CN" altLang="en-US" sz="2200" b="1" dirty="0" smtClean="0">
                <a:solidFill>
                  <a:srgbClr val="000099"/>
                </a:solidFill>
                <a:ea typeface="幼圆" pitchFamily="49" charset="-122"/>
                <a:cs typeface="Times New Roman" pitchFamily="18" charset="0"/>
              </a:rPr>
              <a:t>）由电荷所产生，而静磁场（</a:t>
            </a:r>
            <a:r>
              <a:rPr kumimoji="1" lang="en-US" altLang="zh-CN" sz="2200" b="1" dirty="0" err="1" smtClean="0">
                <a:solidFill>
                  <a:srgbClr val="000099"/>
                </a:solidFill>
                <a:ea typeface="幼圆" pitchFamily="49" charset="-122"/>
                <a:cs typeface="Times New Roman" pitchFamily="18" charset="0"/>
              </a:rPr>
              <a:t>magnetostatic</a:t>
            </a:r>
            <a:r>
              <a:rPr kumimoji="1" lang="en-US" altLang="zh-CN" sz="2200" b="1" dirty="0" smtClean="0">
                <a:solidFill>
                  <a:srgbClr val="000099"/>
                </a:solidFill>
                <a:ea typeface="幼圆" pitchFamily="49" charset="-122"/>
                <a:cs typeface="Times New Roman" pitchFamily="18" charset="0"/>
              </a:rPr>
              <a:t> fields</a:t>
            </a:r>
            <a:r>
              <a:rPr kumimoji="1" lang="zh-CN" altLang="en-US" sz="2200" b="1" dirty="0" smtClean="0">
                <a:solidFill>
                  <a:srgbClr val="000099"/>
                </a:solidFill>
                <a:ea typeface="幼圆" pitchFamily="49" charset="-122"/>
                <a:cs typeface="Times New Roman" pitchFamily="18" charset="0"/>
              </a:rPr>
              <a:t>）定向运动的电荷（电流）所产生。</a:t>
            </a:r>
            <a:endParaRPr kumimoji="1" lang="zh-CN" altLang="en-US" sz="2200" b="1" dirty="0">
              <a:solidFill>
                <a:srgbClr val="000099"/>
              </a:solidFill>
              <a:ea typeface="幼圆" pitchFamily="49" charset="-122"/>
              <a:cs typeface="Times New Roman"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linds(horizontal)">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blinds(horizontal)">
                                      <p:cBhvr>
                                        <p:cTn id="12" dur="500"/>
                                        <p:tgtEl>
                                          <p:spTgt spid="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6" name="Text Box 4"/>
          <p:cNvSpPr txBox="1">
            <a:spLocks noChangeArrowheads="1"/>
          </p:cNvSpPr>
          <p:nvPr/>
        </p:nvSpPr>
        <p:spPr bwMode="auto">
          <a:xfrm>
            <a:off x="406400" y="523875"/>
            <a:ext cx="7315200" cy="427038"/>
          </a:xfrm>
          <a:prstGeom prst="rect">
            <a:avLst/>
          </a:prstGeom>
          <a:noFill/>
          <a:ln w="9525">
            <a:noFill/>
            <a:miter lim="800000"/>
            <a:headEnd/>
            <a:tailEnd/>
          </a:ln>
        </p:spPr>
        <p:txBody>
          <a:bodyPr>
            <a:spAutoFit/>
          </a:bodyPr>
          <a:lstStyle/>
          <a:p>
            <a:pPr algn="just">
              <a:spcBef>
                <a:spcPct val="50000"/>
              </a:spcBef>
              <a:defRPr/>
            </a:pPr>
            <a:r>
              <a:rPr kumimoji="1" lang="zh-CN" altLang="en-US" sz="2200" b="1">
                <a:solidFill>
                  <a:srgbClr val="C00000"/>
                </a:solidFill>
                <a:latin typeface="幼圆" pitchFamily="49" charset="-122"/>
                <a:ea typeface="幼圆" pitchFamily="49" charset="-122"/>
              </a:rPr>
              <a:t>例题：</a:t>
            </a:r>
            <a:r>
              <a:rPr kumimoji="1" lang="zh-CN" altLang="en-US" sz="2200" b="1">
                <a:solidFill>
                  <a:schemeClr val="accent5">
                    <a:lumMod val="10000"/>
                  </a:schemeClr>
                </a:solidFill>
                <a:latin typeface="幼圆" pitchFamily="49" charset="-122"/>
                <a:ea typeface="幼圆" pitchFamily="49" charset="-122"/>
              </a:rPr>
              <a:t>求有限长直线电流的磁感应强度。</a:t>
            </a:r>
          </a:p>
        </p:txBody>
      </p:sp>
      <p:sp>
        <p:nvSpPr>
          <p:cNvPr id="376837" name="Text Box 5"/>
          <p:cNvSpPr txBox="1">
            <a:spLocks noChangeArrowheads="1"/>
          </p:cNvSpPr>
          <p:nvPr/>
        </p:nvSpPr>
        <p:spPr bwMode="auto">
          <a:xfrm>
            <a:off x="390525" y="1079500"/>
            <a:ext cx="8458200" cy="769938"/>
          </a:xfrm>
          <a:prstGeom prst="rect">
            <a:avLst/>
          </a:prstGeom>
          <a:noFill/>
          <a:ln w="9525">
            <a:noFill/>
            <a:miter lim="800000"/>
            <a:headEnd/>
            <a:tailEnd/>
          </a:ln>
        </p:spPr>
        <p:txBody>
          <a:bodyPr>
            <a:spAutoFit/>
          </a:bodyPr>
          <a:lstStyle/>
          <a:p>
            <a:pPr algn="just">
              <a:lnSpc>
                <a:spcPct val="110000"/>
              </a:lnSpc>
              <a:spcBef>
                <a:spcPct val="50000"/>
              </a:spcBef>
            </a:pPr>
            <a:r>
              <a:rPr kumimoji="1" lang="zh-CN" altLang="en-US" sz="2000" b="1" dirty="0">
                <a:solidFill>
                  <a:srgbClr val="000099"/>
                </a:solidFill>
                <a:latin typeface="幼圆" pitchFamily="49" charset="-122"/>
                <a:ea typeface="幼圆" pitchFamily="49" charset="-122"/>
              </a:rPr>
              <a:t>解：在导线上任取电流元</a:t>
            </a:r>
            <a:r>
              <a:rPr kumimoji="1" lang="en-US" altLang="zh-CN" sz="2000" b="1" i="1" dirty="0" err="1">
                <a:solidFill>
                  <a:srgbClr val="000099"/>
                </a:solidFill>
                <a:latin typeface="幼圆" pitchFamily="49" charset="-122"/>
                <a:ea typeface="幼圆" pitchFamily="49" charset="-122"/>
              </a:rPr>
              <a:t>Idz</a:t>
            </a:r>
            <a:r>
              <a:rPr kumimoji="1" lang="zh-CN" altLang="en-US" sz="2000" b="1" dirty="0">
                <a:solidFill>
                  <a:srgbClr val="000099"/>
                </a:solidFill>
                <a:latin typeface="幼圆" pitchFamily="49" charset="-122"/>
                <a:ea typeface="幼圆" pitchFamily="49" charset="-122"/>
              </a:rPr>
              <a:t>，其方向沿着电流流动的方向</a:t>
            </a:r>
            <a:r>
              <a:rPr kumimoji="1" lang="en-US" altLang="zh-CN" sz="2000" b="1" dirty="0">
                <a:solidFill>
                  <a:srgbClr val="000099"/>
                </a:solidFill>
                <a:latin typeface="幼圆" pitchFamily="49" charset="-122"/>
                <a:ea typeface="幼圆" pitchFamily="49" charset="-122"/>
              </a:rPr>
              <a:t>(</a:t>
            </a:r>
            <a:r>
              <a:rPr kumimoji="1" lang="en-US" altLang="zh-CN" sz="2000" b="1" i="1" dirty="0">
                <a:solidFill>
                  <a:srgbClr val="000099"/>
                </a:solidFill>
                <a:latin typeface="幼圆" pitchFamily="49" charset="-122"/>
                <a:ea typeface="幼圆" pitchFamily="49" charset="-122"/>
              </a:rPr>
              <a:t>z</a:t>
            </a:r>
            <a:r>
              <a:rPr kumimoji="1" lang="en-US" altLang="zh-CN" sz="2000" b="1" dirty="0">
                <a:solidFill>
                  <a:srgbClr val="000099"/>
                </a:solidFill>
                <a:latin typeface="幼圆" pitchFamily="49" charset="-122"/>
                <a:ea typeface="幼圆" pitchFamily="49" charset="-122"/>
              </a:rPr>
              <a:t>)</a:t>
            </a:r>
            <a:r>
              <a:rPr kumimoji="1" lang="zh-CN" altLang="en-US" sz="2000" b="1" dirty="0">
                <a:solidFill>
                  <a:srgbClr val="000099"/>
                </a:solidFill>
                <a:latin typeface="幼圆" pitchFamily="49" charset="-122"/>
                <a:ea typeface="幼圆" pitchFamily="49" charset="-122"/>
              </a:rPr>
              <a:t>。电流元在导线外一点</a:t>
            </a:r>
            <a:r>
              <a:rPr kumimoji="1" lang="en-US" altLang="zh-CN" sz="2000" b="1" i="1" dirty="0">
                <a:solidFill>
                  <a:srgbClr val="000099"/>
                </a:solidFill>
                <a:latin typeface="幼圆" pitchFamily="49" charset="-122"/>
                <a:ea typeface="幼圆" pitchFamily="49" charset="-122"/>
              </a:rPr>
              <a:t>P </a:t>
            </a:r>
            <a:r>
              <a:rPr kumimoji="1" lang="zh-CN" altLang="en-US" sz="2000" b="1" dirty="0">
                <a:solidFill>
                  <a:srgbClr val="000099"/>
                </a:solidFill>
                <a:latin typeface="幼圆" pitchFamily="49" charset="-122"/>
                <a:ea typeface="幼圆" pitchFamily="49" charset="-122"/>
              </a:rPr>
              <a:t>处产生的磁感应强度为：</a:t>
            </a:r>
          </a:p>
        </p:txBody>
      </p:sp>
      <p:graphicFrame>
        <p:nvGraphicFramePr>
          <p:cNvPr id="37890" name="Object 6"/>
          <p:cNvGraphicFramePr>
            <a:graphicFrameLocks noChangeAspect="1"/>
          </p:cNvGraphicFramePr>
          <p:nvPr/>
        </p:nvGraphicFramePr>
        <p:xfrm>
          <a:off x="5016500" y="1981200"/>
          <a:ext cx="3940175" cy="2108200"/>
        </p:xfrm>
        <a:graphic>
          <a:graphicData uri="http://schemas.openxmlformats.org/presentationml/2006/ole">
            <p:oleObj spid="_x0000_s37890" name="Picture" r:id="rId3" imgW="1352520" imgH="781200" progId="Word.Picture.8">
              <p:embed/>
            </p:oleObj>
          </a:graphicData>
        </a:graphic>
      </p:graphicFrame>
      <p:graphicFrame>
        <p:nvGraphicFramePr>
          <p:cNvPr id="376839" name="Object 7"/>
          <p:cNvGraphicFramePr>
            <a:graphicFrameLocks noChangeAspect="1"/>
          </p:cNvGraphicFramePr>
          <p:nvPr/>
        </p:nvGraphicFramePr>
        <p:xfrm>
          <a:off x="603250" y="1989138"/>
          <a:ext cx="4278313" cy="731837"/>
        </p:xfrm>
        <a:graphic>
          <a:graphicData uri="http://schemas.openxmlformats.org/presentationml/2006/ole">
            <p:oleObj spid="_x0000_s37891" name="Equation" r:id="rId4" imgW="2361960" imgH="406080" progId="Equation.DSMT4">
              <p:embed/>
            </p:oleObj>
          </a:graphicData>
        </a:graphic>
      </p:graphicFrame>
      <p:graphicFrame>
        <p:nvGraphicFramePr>
          <p:cNvPr id="376840" name="Object 8"/>
          <p:cNvGraphicFramePr>
            <a:graphicFrameLocks noChangeAspect="1"/>
          </p:cNvGraphicFramePr>
          <p:nvPr/>
        </p:nvGraphicFramePr>
        <p:xfrm>
          <a:off x="547688" y="2844800"/>
          <a:ext cx="2654300" cy="817563"/>
        </p:xfrm>
        <a:graphic>
          <a:graphicData uri="http://schemas.openxmlformats.org/presentationml/2006/ole">
            <p:oleObj spid="_x0000_s37892" name="Equation" r:id="rId5" imgW="1523880" imgH="469800" progId="Equation.DSMT4">
              <p:embed/>
            </p:oleObj>
          </a:graphicData>
        </a:graphic>
      </p:graphicFrame>
      <p:graphicFrame>
        <p:nvGraphicFramePr>
          <p:cNvPr id="376841" name="Object 9"/>
          <p:cNvGraphicFramePr>
            <a:graphicFrameLocks noChangeAspect="1"/>
          </p:cNvGraphicFramePr>
          <p:nvPr/>
        </p:nvGraphicFramePr>
        <p:xfrm>
          <a:off x="1057275" y="3822700"/>
          <a:ext cx="4449763" cy="398463"/>
        </p:xfrm>
        <a:graphic>
          <a:graphicData uri="http://schemas.openxmlformats.org/presentationml/2006/ole">
            <p:oleObj spid="_x0000_s37893" name="Equation" r:id="rId6" imgW="2527200" imgH="228600" progId="Equation.DSMT4">
              <p:embed/>
            </p:oleObj>
          </a:graphicData>
        </a:graphic>
      </p:graphicFrame>
      <p:sp>
        <p:nvSpPr>
          <p:cNvPr id="376842" name="Text Box 10"/>
          <p:cNvSpPr txBox="1">
            <a:spLocks noChangeArrowheads="1"/>
          </p:cNvSpPr>
          <p:nvPr/>
        </p:nvSpPr>
        <p:spPr bwMode="auto">
          <a:xfrm>
            <a:off x="342900" y="3790950"/>
            <a:ext cx="838200" cy="400050"/>
          </a:xfrm>
          <a:prstGeom prst="rect">
            <a:avLst/>
          </a:prstGeom>
          <a:noFill/>
          <a:ln w="9525">
            <a:noFill/>
            <a:miter lim="800000"/>
            <a:headEnd/>
            <a:tailEnd/>
          </a:ln>
        </p:spPr>
        <p:txBody>
          <a:bodyPr>
            <a:spAutoFit/>
          </a:bodyPr>
          <a:lstStyle/>
          <a:p>
            <a:pPr algn="ctr">
              <a:spcBef>
                <a:spcPct val="50000"/>
              </a:spcBef>
            </a:pPr>
            <a:r>
              <a:rPr lang="zh-CN" altLang="en-US" sz="2000" b="1">
                <a:solidFill>
                  <a:srgbClr val="000099"/>
                </a:solidFill>
                <a:latin typeface="幼圆" pitchFamily="49" charset="-122"/>
                <a:ea typeface="幼圆" pitchFamily="49" charset="-122"/>
              </a:rPr>
              <a:t>其中</a:t>
            </a:r>
          </a:p>
        </p:txBody>
      </p:sp>
      <p:graphicFrame>
        <p:nvGraphicFramePr>
          <p:cNvPr id="376843" name="Object 11"/>
          <p:cNvGraphicFramePr>
            <a:graphicFrameLocks noChangeAspect="1"/>
          </p:cNvGraphicFramePr>
          <p:nvPr/>
        </p:nvGraphicFramePr>
        <p:xfrm>
          <a:off x="1012825" y="4314825"/>
          <a:ext cx="5602288" cy="960438"/>
        </p:xfrm>
        <a:graphic>
          <a:graphicData uri="http://schemas.openxmlformats.org/presentationml/2006/ole">
            <p:oleObj spid="_x0000_s37894" name="Equation" r:id="rId7" imgW="2958840" imgH="507960" progId="Equation.DSMT4">
              <p:embed/>
            </p:oleObj>
          </a:graphicData>
        </a:graphic>
      </p:graphicFrame>
      <p:sp>
        <p:nvSpPr>
          <p:cNvPr id="376844" name="Text Box 12"/>
          <p:cNvSpPr txBox="1">
            <a:spLocks noChangeArrowheads="1"/>
          </p:cNvSpPr>
          <p:nvPr/>
        </p:nvSpPr>
        <p:spPr bwMode="auto">
          <a:xfrm>
            <a:off x="457200" y="5268913"/>
            <a:ext cx="4876800" cy="400050"/>
          </a:xfrm>
          <a:prstGeom prst="rect">
            <a:avLst/>
          </a:prstGeom>
          <a:noFill/>
          <a:ln w="9525">
            <a:noFill/>
            <a:miter lim="800000"/>
            <a:headEnd/>
            <a:tailEnd/>
          </a:ln>
        </p:spPr>
        <p:txBody>
          <a:bodyPr>
            <a:spAutoFit/>
          </a:bodyPr>
          <a:lstStyle/>
          <a:p>
            <a:pPr algn="just">
              <a:spcBef>
                <a:spcPct val="50000"/>
              </a:spcBef>
            </a:pPr>
            <a:r>
              <a:rPr kumimoji="1" lang="zh-CN" altLang="en-US" sz="2000" b="1" dirty="0">
                <a:solidFill>
                  <a:srgbClr val="000099"/>
                </a:solidFill>
                <a:latin typeface="幼圆" pitchFamily="49" charset="-122"/>
                <a:ea typeface="幼圆" pitchFamily="49" charset="-122"/>
              </a:rPr>
              <a:t>当导线为无限长时，</a:t>
            </a:r>
            <a:r>
              <a:rPr kumimoji="1" lang="zh-CN" altLang="en-US" sz="2000" b="1" i="1" dirty="0">
                <a:solidFill>
                  <a:srgbClr val="000099"/>
                </a:solidFill>
                <a:latin typeface="幼圆" pitchFamily="49" charset="-122"/>
                <a:ea typeface="幼圆" pitchFamily="49" charset="-122"/>
                <a:sym typeface="Symbol" pitchFamily="18" charset="2"/>
              </a:rPr>
              <a:t></a:t>
            </a:r>
            <a:r>
              <a:rPr kumimoji="1" lang="en-US" altLang="zh-CN" sz="2000" b="1" baseline="-25000" dirty="0">
                <a:solidFill>
                  <a:srgbClr val="000099"/>
                </a:solidFill>
                <a:latin typeface="幼圆" pitchFamily="49" charset="-122"/>
                <a:ea typeface="幼圆" pitchFamily="49" charset="-122"/>
              </a:rPr>
              <a:t>1</a:t>
            </a:r>
            <a:r>
              <a:rPr kumimoji="1" lang="en-US" altLang="zh-CN" sz="2000" b="1" dirty="0">
                <a:solidFill>
                  <a:srgbClr val="000099"/>
                </a:solidFill>
                <a:latin typeface="幼圆" pitchFamily="49" charset="-122"/>
                <a:ea typeface="幼圆" pitchFamily="49" charset="-122"/>
              </a:rPr>
              <a:t>→0</a:t>
            </a:r>
            <a:r>
              <a:rPr kumimoji="1" lang="zh-CN" altLang="en-US" sz="2000" b="1" dirty="0">
                <a:solidFill>
                  <a:srgbClr val="000099"/>
                </a:solidFill>
                <a:latin typeface="幼圆" pitchFamily="49" charset="-122"/>
                <a:ea typeface="幼圆" pitchFamily="49" charset="-122"/>
              </a:rPr>
              <a:t>，</a:t>
            </a:r>
            <a:r>
              <a:rPr kumimoji="1" lang="zh-CN" altLang="en-US" sz="2000" b="1" i="1" dirty="0">
                <a:solidFill>
                  <a:srgbClr val="000099"/>
                </a:solidFill>
                <a:latin typeface="幼圆" pitchFamily="49" charset="-122"/>
                <a:ea typeface="幼圆" pitchFamily="49" charset="-122"/>
                <a:sym typeface="Symbol" pitchFamily="18" charset="2"/>
              </a:rPr>
              <a:t></a:t>
            </a:r>
            <a:r>
              <a:rPr kumimoji="1" lang="en-US" altLang="zh-CN" sz="2000" b="1" baseline="-25000" dirty="0">
                <a:solidFill>
                  <a:srgbClr val="000099"/>
                </a:solidFill>
                <a:latin typeface="幼圆" pitchFamily="49" charset="-122"/>
                <a:ea typeface="幼圆" pitchFamily="49" charset="-122"/>
              </a:rPr>
              <a:t>2</a:t>
            </a:r>
            <a:r>
              <a:rPr kumimoji="1" lang="en-US" altLang="zh-CN" sz="2000" b="1" dirty="0">
                <a:solidFill>
                  <a:srgbClr val="000099"/>
                </a:solidFill>
                <a:latin typeface="幼圆" pitchFamily="49" charset="-122"/>
                <a:ea typeface="幼圆" pitchFamily="49" charset="-122"/>
              </a:rPr>
              <a:t>→</a:t>
            </a:r>
            <a:r>
              <a:rPr kumimoji="1" lang="en-US" altLang="zh-CN" sz="2000" b="1" dirty="0">
                <a:solidFill>
                  <a:srgbClr val="000099"/>
                </a:solidFill>
                <a:latin typeface="幼圆" pitchFamily="49" charset="-122"/>
                <a:ea typeface="幼圆" pitchFamily="49" charset="-122"/>
                <a:sym typeface="Symbol" pitchFamily="18" charset="2"/>
              </a:rPr>
              <a:t></a:t>
            </a:r>
            <a:endParaRPr kumimoji="1" lang="en-US" altLang="zh-CN" sz="2000" b="1" dirty="0">
              <a:solidFill>
                <a:srgbClr val="000099"/>
              </a:solidFill>
              <a:latin typeface="幼圆" pitchFamily="49" charset="-122"/>
              <a:ea typeface="幼圆" pitchFamily="49" charset="-122"/>
            </a:endParaRPr>
          </a:p>
        </p:txBody>
      </p:sp>
      <p:graphicFrame>
        <p:nvGraphicFramePr>
          <p:cNvPr id="376845" name="Object 13"/>
          <p:cNvGraphicFramePr>
            <a:graphicFrameLocks noChangeAspect="1"/>
          </p:cNvGraphicFramePr>
          <p:nvPr/>
        </p:nvGraphicFramePr>
        <p:xfrm>
          <a:off x="4494213" y="5056188"/>
          <a:ext cx="1849437" cy="793750"/>
        </p:xfrm>
        <a:graphic>
          <a:graphicData uri="http://schemas.openxmlformats.org/presentationml/2006/ole">
            <p:oleObj spid="_x0000_s37895" name="Equation" r:id="rId8" imgW="939600" imgH="406080" progId="Equation.DSMT4">
              <p:embed/>
            </p:oleObj>
          </a:graphicData>
        </a:graphic>
      </p:graphicFrame>
      <p:grpSp>
        <p:nvGrpSpPr>
          <p:cNvPr id="14" name="组合 13"/>
          <p:cNvGrpSpPr/>
          <p:nvPr/>
        </p:nvGrpSpPr>
        <p:grpSpPr>
          <a:xfrm>
            <a:off x="355601" y="5765800"/>
            <a:ext cx="8572500" cy="813660"/>
            <a:chOff x="355601" y="5765800"/>
            <a:chExt cx="8572500" cy="813660"/>
          </a:xfrm>
        </p:grpSpPr>
        <p:sp>
          <p:nvSpPr>
            <p:cNvPr id="13" name="Text Box 5"/>
            <p:cNvSpPr txBox="1">
              <a:spLocks noChangeArrowheads="1"/>
            </p:cNvSpPr>
            <p:nvPr/>
          </p:nvSpPr>
          <p:spPr bwMode="auto">
            <a:xfrm>
              <a:off x="355601" y="5765800"/>
              <a:ext cx="8572500" cy="769441"/>
            </a:xfrm>
            <a:prstGeom prst="rect">
              <a:avLst/>
            </a:prstGeom>
            <a:noFill/>
            <a:ln w="9525">
              <a:noFill/>
              <a:miter lim="800000"/>
              <a:headEnd/>
              <a:tailEnd/>
            </a:ln>
          </p:spPr>
          <p:txBody>
            <a:bodyPr wrap="square">
              <a:spAutoFit/>
            </a:bodyPr>
            <a:lstStyle/>
            <a:p>
              <a:pPr algn="just">
                <a:lnSpc>
                  <a:spcPct val="110000"/>
                </a:lnSpc>
                <a:spcBef>
                  <a:spcPct val="50000"/>
                </a:spcBef>
              </a:pPr>
              <a:r>
                <a:rPr kumimoji="1" lang="zh-CN" altLang="en-US" sz="2000" b="1" dirty="0" smtClean="0">
                  <a:solidFill>
                    <a:srgbClr val="000099"/>
                  </a:solidFill>
                  <a:latin typeface="幼圆" pitchFamily="49" charset="-122"/>
                  <a:ea typeface="幼圆" pitchFamily="49" charset="-122"/>
                </a:rPr>
                <a:t>直线电流段产生的磁场与电流成右手螺旋关系，有限长、无限长直线电流产生的磁场都与</a:t>
              </a:r>
              <a:r>
                <a:rPr kumimoji="1" lang="en-US" altLang="zh-CN" sz="2000" b="1" dirty="0" smtClean="0">
                  <a:solidFill>
                    <a:srgbClr val="000099"/>
                  </a:solidFill>
                  <a:latin typeface="幼圆" pitchFamily="49" charset="-122"/>
                  <a:ea typeface="幼圆" pitchFamily="49" charset="-122"/>
                </a:rPr>
                <a:t>    </a:t>
              </a:r>
              <a:r>
                <a:rPr kumimoji="1" lang="zh-CN" altLang="en-US" sz="2000" b="1" dirty="0" smtClean="0">
                  <a:solidFill>
                    <a:srgbClr val="000099"/>
                  </a:solidFill>
                  <a:latin typeface="幼圆" pitchFamily="49" charset="-122"/>
                  <a:ea typeface="幼圆" pitchFamily="49" charset="-122"/>
                </a:rPr>
                <a:t>无关。</a:t>
              </a:r>
              <a:endParaRPr kumimoji="1" lang="zh-CN" altLang="en-US" sz="2000" b="1" dirty="0">
                <a:solidFill>
                  <a:srgbClr val="000099"/>
                </a:solidFill>
                <a:latin typeface="幼圆" pitchFamily="49" charset="-122"/>
                <a:ea typeface="幼圆" pitchFamily="49" charset="-122"/>
              </a:endParaRPr>
            </a:p>
          </p:txBody>
        </p:sp>
        <p:graphicFrame>
          <p:nvGraphicFramePr>
            <p:cNvPr id="2" name="Object 8"/>
            <p:cNvGraphicFramePr>
              <a:graphicFrameLocks noChangeAspect="1"/>
            </p:cNvGraphicFramePr>
            <p:nvPr/>
          </p:nvGraphicFramePr>
          <p:xfrm>
            <a:off x="2326075" y="6108699"/>
            <a:ext cx="514350" cy="470761"/>
          </p:xfrm>
          <a:graphic>
            <a:graphicData uri="http://schemas.openxmlformats.org/presentationml/2006/ole">
              <p:oleObj spid="_x0000_s37896" name="Equation" r:id="rId9" imgW="114120" imgH="126720" progId="Equation.DSMT4">
                <p:embed/>
              </p:oleObj>
            </a:graphicData>
          </a:graphic>
        </p:graphicFrame>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76837"/>
                                        </p:tgtEl>
                                        <p:attrNameLst>
                                          <p:attrName>style.visibility</p:attrName>
                                        </p:attrNameLst>
                                      </p:cBhvr>
                                      <p:to>
                                        <p:strVal val="visible"/>
                                      </p:to>
                                    </p:set>
                                    <p:animEffect transition="in" filter="fade">
                                      <p:cBhvr>
                                        <p:cTn id="7" dur="1000"/>
                                        <p:tgtEl>
                                          <p:spTgt spid="37683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76839"/>
                                        </p:tgtEl>
                                        <p:attrNameLst>
                                          <p:attrName>style.visibility</p:attrName>
                                        </p:attrNameLst>
                                      </p:cBhvr>
                                      <p:to>
                                        <p:strVal val="visible"/>
                                      </p:to>
                                    </p:set>
                                    <p:animEffect transition="in" filter="fade">
                                      <p:cBhvr>
                                        <p:cTn id="12" dur="1000"/>
                                        <p:tgtEl>
                                          <p:spTgt spid="37683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76840"/>
                                        </p:tgtEl>
                                        <p:attrNameLst>
                                          <p:attrName>style.visibility</p:attrName>
                                        </p:attrNameLst>
                                      </p:cBhvr>
                                      <p:to>
                                        <p:strVal val="visible"/>
                                      </p:to>
                                    </p:set>
                                    <p:animEffect transition="in" filter="fade">
                                      <p:cBhvr>
                                        <p:cTn id="17" dur="1000"/>
                                        <p:tgtEl>
                                          <p:spTgt spid="37684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76842"/>
                                        </p:tgtEl>
                                        <p:attrNameLst>
                                          <p:attrName>style.visibility</p:attrName>
                                        </p:attrNameLst>
                                      </p:cBhvr>
                                      <p:to>
                                        <p:strVal val="visible"/>
                                      </p:to>
                                    </p:set>
                                    <p:animEffect transition="in" filter="fade">
                                      <p:cBhvr>
                                        <p:cTn id="22" dur="1000"/>
                                        <p:tgtEl>
                                          <p:spTgt spid="37684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76841"/>
                                        </p:tgtEl>
                                        <p:attrNameLst>
                                          <p:attrName>style.visibility</p:attrName>
                                        </p:attrNameLst>
                                      </p:cBhvr>
                                      <p:to>
                                        <p:strVal val="visible"/>
                                      </p:to>
                                    </p:set>
                                    <p:animEffect transition="in" filter="fade">
                                      <p:cBhvr>
                                        <p:cTn id="27" dur="1000"/>
                                        <p:tgtEl>
                                          <p:spTgt spid="376841"/>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76843"/>
                                        </p:tgtEl>
                                        <p:attrNameLst>
                                          <p:attrName>style.visibility</p:attrName>
                                        </p:attrNameLst>
                                      </p:cBhvr>
                                      <p:to>
                                        <p:strVal val="visible"/>
                                      </p:to>
                                    </p:set>
                                    <p:animEffect transition="in" filter="fade">
                                      <p:cBhvr>
                                        <p:cTn id="32" dur="1000"/>
                                        <p:tgtEl>
                                          <p:spTgt spid="376843"/>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76844"/>
                                        </p:tgtEl>
                                        <p:attrNameLst>
                                          <p:attrName>style.visibility</p:attrName>
                                        </p:attrNameLst>
                                      </p:cBhvr>
                                      <p:to>
                                        <p:strVal val="visible"/>
                                      </p:to>
                                    </p:set>
                                    <p:animEffect transition="in" filter="fade">
                                      <p:cBhvr>
                                        <p:cTn id="37" dur="1000"/>
                                        <p:tgtEl>
                                          <p:spTgt spid="376844"/>
                                        </p:tgtEl>
                                      </p:cBhvr>
                                    </p:animEffect>
                                  </p:childTnLst>
                                </p:cTn>
                              </p:par>
                            </p:childTnLst>
                          </p:cTn>
                        </p:par>
                        <p:par>
                          <p:cTn id="38" fill="hold">
                            <p:stCondLst>
                              <p:cond delay="1000"/>
                            </p:stCondLst>
                            <p:childTnLst>
                              <p:par>
                                <p:cTn id="39" presetID="10" presetClass="entr" presetSubtype="0" fill="hold" nodeType="afterEffect">
                                  <p:stCondLst>
                                    <p:cond delay="0"/>
                                  </p:stCondLst>
                                  <p:childTnLst>
                                    <p:set>
                                      <p:cBhvr>
                                        <p:cTn id="40" dur="1" fill="hold">
                                          <p:stCondLst>
                                            <p:cond delay="0"/>
                                          </p:stCondLst>
                                        </p:cTn>
                                        <p:tgtEl>
                                          <p:spTgt spid="376845"/>
                                        </p:tgtEl>
                                        <p:attrNameLst>
                                          <p:attrName>style.visibility</p:attrName>
                                        </p:attrNameLst>
                                      </p:cBhvr>
                                      <p:to>
                                        <p:strVal val="visible"/>
                                      </p:to>
                                    </p:set>
                                    <p:animEffect transition="in" filter="fade">
                                      <p:cBhvr>
                                        <p:cTn id="41" dur="1000"/>
                                        <p:tgtEl>
                                          <p:spTgt spid="376845"/>
                                        </p:tgtEl>
                                      </p:cBhvr>
                                    </p:animEffect>
                                  </p:childTnLst>
                                </p:cTn>
                              </p:par>
                            </p:childTnLst>
                          </p:cTn>
                        </p:par>
                      </p:childTnLst>
                    </p:cTn>
                  </p:par>
                  <p:par>
                    <p:cTn id="42" fill="hold">
                      <p:stCondLst>
                        <p:cond delay="indefinite"/>
                      </p:stCondLst>
                      <p:childTnLst>
                        <p:par>
                          <p:cTn id="43" fill="hold">
                            <p:stCondLst>
                              <p:cond delay="0"/>
                            </p:stCondLst>
                            <p:childTnLst>
                              <p:par>
                                <p:cTn id="44" presetID="3" presetClass="entr" presetSubtype="10" fill="hold" nodeType="clickEffect">
                                  <p:stCondLst>
                                    <p:cond delay="0"/>
                                  </p:stCondLst>
                                  <p:childTnLst>
                                    <p:set>
                                      <p:cBhvr>
                                        <p:cTn id="45" dur="1" fill="hold">
                                          <p:stCondLst>
                                            <p:cond delay="0"/>
                                          </p:stCondLst>
                                        </p:cTn>
                                        <p:tgtEl>
                                          <p:spTgt spid="14"/>
                                        </p:tgtEl>
                                        <p:attrNameLst>
                                          <p:attrName>style.visibility</p:attrName>
                                        </p:attrNameLst>
                                      </p:cBhvr>
                                      <p:to>
                                        <p:strVal val="visible"/>
                                      </p:to>
                                    </p:set>
                                    <p:animEffect transition="in" filter="blinds(horizontal)">
                                      <p:cBhvr>
                                        <p:cTn id="46"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6837" grpId="0" autoUpdateAnimBg="0"/>
      <p:bldP spid="376842" grpId="0" autoUpdateAnimBg="0"/>
      <p:bldP spid="376844" grpId="0" autoUpdateAnimBg="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3"/>
          <a:srcRect r="70134" b="47314"/>
          <a:stretch>
            <a:fillRect/>
          </a:stretch>
        </p:blipFill>
        <p:spPr bwMode="auto">
          <a:xfrm>
            <a:off x="531628" y="1090614"/>
            <a:ext cx="2690039" cy="3421895"/>
          </a:xfrm>
          <a:prstGeom prst="rect">
            <a:avLst/>
          </a:prstGeom>
          <a:noFill/>
          <a:ln w="9525">
            <a:noFill/>
            <a:miter lim="800000"/>
            <a:headEnd/>
            <a:tailEnd/>
          </a:ln>
          <a:effectLst/>
        </p:spPr>
      </p:pic>
      <p:graphicFrame>
        <p:nvGraphicFramePr>
          <p:cNvPr id="376845" name="Object 13"/>
          <p:cNvGraphicFramePr>
            <a:graphicFrameLocks noChangeAspect="1"/>
          </p:cNvGraphicFramePr>
          <p:nvPr/>
        </p:nvGraphicFramePr>
        <p:xfrm>
          <a:off x="1011238" y="5045075"/>
          <a:ext cx="1498600" cy="793750"/>
        </p:xfrm>
        <a:graphic>
          <a:graphicData uri="http://schemas.openxmlformats.org/presentationml/2006/ole">
            <p:oleObj spid="_x0000_s116738" name="Equation" r:id="rId4" imgW="761760" imgH="406080" progId="Equation.DSMT4">
              <p:embed/>
            </p:oleObj>
          </a:graphicData>
        </a:graphic>
      </p:graphicFrame>
      <p:pic>
        <p:nvPicPr>
          <p:cNvPr id="5" name="Picture 2"/>
          <p:cNvPicPr>
            <a:picLocks noChangeAspect="1" noChangeArrowheads="1"/>
          </p:cNvPicPr>
          <p:nvPr/>
        </p:nvPicPr>
        <p:blipFill>
          <a:blip r:embed="rId3"/>
          <a:srcRect l="34836" r="42651" b="52979"/>
          <a:stretch>
            <a:fillRect/>
          </a:stretch>
        </p:blipFill>
        <p:spPr bwMode="auto">
          <a:xfrm>
            <a:off x="3338625" y="973655"/>
            <a:ext cx="2030819" cy="3058533"/>
          </a:xfrm>
          <a:prstGeom prst="rect">
            <a:avLst/>
          </a:prstGeom>
          <a:noFill/>
          <a:ln w="9525">
            <a:noFill/>
            <a:miter lim="800000"/>
            <a:headEnd/>
            <a:tailEnd/>
          </a:ln>
          <a:effectLst/>
        </p:spPr>
      </p:pic>
      <p:pic>
        <p:nvPicPr>
          <p:cNvPr id="6" name="Picture 2"/>
          <p:cNvPicPr>
            <a:picLocks noChangeAspect="1" noChangeArrowheads="1"/>
          </p:cNvPicPr>
          <p:nvPr/>
        </p:nvPicPr>
        <p:blipFill>
          <a:blip r:embed="rId3"/>
          <a:srcRect t="53357" r="64113" b="1093"/>
          <a:stretch>
            <a:fillRect/>
          </a:stretch>
        </p:blipFill>
        <p:spPr bwMode="auto">
          <a:xfrm>
            <a:off x="5692926" y="1414129"/>
            <a:ext cx="2904303" cy="2658140"/>
          </a:xfrm>
          <a:prstGeom prst="rect">
            <a:avLst/>
          </a:prstGeom>
          <a:noFill/>
          <a:ln w="9525">
            <a:noFill/>
            <a:miter lim="800000"/>
            <a:headEnd/>
            <a:tailEnd/>
          </a:ln>
          <a:effectLst/>
        </p:spPr>
      </p:pic>
      <p:graphicFrame>
        <p:nvGraphicFramePr>
          <p:cNvPr id="4" name="Object 13"/>
          <p:cNvGraphicFramePr>
            <a:graphicFrameLocks noChangeAspect="1"/>
          </p:cNvGraphicFramePr>
          <p:nvPr/>
        </p:nvGraphicFramePr>
        <p:xfrm>
          <a:off x="3136900" y="5011738"/>
          <a:ext cx="2422525" cy="868362"/>
        </p:xfrm>
        <a:graphic>
          <a:graphicData uri="http://schemas.openxmlformats.org/presentationml/2006/ole">
            <p:oleObj spid="_x0000_s116740" name="Equation" r:id="rId5" imgW="1231560" imgH="444240" progId="Equation.DSMT4">
              <p:embed/>
            </p:oleObj>
          </a:graphicData>
        </a:graphic>
      </p:graphicFrame>
      <p:graphicFrame>
        <p:nvGraphicFramePr>
          <p:cNvPr id="7" name="Object 13"/>
          <p:cNvGraphicFramePr>
            <a:graphicFrameLocks noChangeAspect="1"/>
          </p:cNvGraphicFramePr>
          <p:nvPr/>
        </p:nvGraphicFramePr>
        <p:xfrm>
          <a:off x="6397625" y="5030788"/>
          <a:ext cx="1647825" cy="793750"/>
        </p:xfrm>
        <a:graphic>
          <a:graphicData uri="http://schemas.openxmlformats.org/presentationml/2006/ole">
            <p:oleObj spid="_x0000_s116741" name="Equation" r:id="rId6" imgW="838080" imgH="406080" progId="Equation.DSMT4">
              <p:embed/>
            </p:oleObj>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76845"/>
                                        </p:tgtEl>
                                        <p:attrNameLst>
                                          <p:attrName>style.visibility</p:attrName>
                                        </p:attrNameLst>
                                      </p:cBhvr>
                                      <p:to>
                                        <p:strVal val="visible"/>
                                      </p:to>
                                    </p:set>
                                    <p:animEffect transition="in" filter="fade">
                                      <p:cBhvr>
                                        <p:cTn id="7" dur="1000"/>
                                        <p:tgtEl>
                                          <p:spTgt spid="376845"/>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1000"/>
                                        <p:tgtEl>
                                          <p:spTgt spid="4"/>
                                        </p:tgtEl>
                                      </p:cBhvr>
                                    </p:animEffect>
                                  </p:childTnLst>
                                </p:cTn>
                              </p:par>
                            </p:childTnLst>
                          </p:cTn>
                        </p:par>
                        <p:par>
                          <p:cTn id="12" fill="hold">
                            <p:stCondLst>
                              <p:cond delay="2000"/>
                            </p:stCondLst>
                            <p:childTnLst>
                              <p:par>
                                <p:cTn id="13" presetID="10" presetClass="entr" presetSubtype="0" fill="hold"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7860" name="Text Box 4"/>
          <p:cNvSpPr txBox="1">
            <a:spLocks noChangeArrowheads="1"/>
          </p:cNvSpPr>
          <p:nvPr/>
        </p:nvSpPr>
        <p:spPr bwMode="auto">
          <a:xfrm>
            <a:off x="250825" y="476250"/>
            <a:ext cx="6191250" cy="519113"/>
          </a:xfrm>
          <a:prstGeom prst="rect">
            <a:avLst/>
          </a:prstGeom>
          <a:noFill/>
          <a:ln w="9525">
            <a:noFill/>
            <a:miter lim="800000"/>
            <a:headEnd/>
            <a:tailEnd/>
          </a:ln>
        </p:spPr>
        <p:txBody>
          <a:bodyPr>
            <a:spAutoFit/>
          </a:bodyPr>
          <a:lstStyle/>
          <a:p>
            <a:r>
              <a:rPr kumimoji="1" lang="en-US" altLang="zh-CN" sz="2800" b="1">
                <a:solidFill>
                  <a:srgbClr val="000099"/>
                </a:solidFill>
                <a:latin typeface="黑体" pitchFamily="49" charset="-122"/>
                <a:ea typeface="黑体" pitchFamily="49" charset="-122"/>
              </a:rPr>
              <a:t>2.3.2 </a:t>
            </a:r>
            <a:r>
              <a:rPr kumimoji="1" lang="zh-CN" altLang="en-US" sz="2800" b="1">
                <a:solidFill>
                  <a:srgbClr val="000099"/>
                </a:solidFill>
                <a:latin typeface="黑体" pitchFamily="49" charset="-122"/>
                <a:ea typeface="黑体" pitchFamily="49" charset="-122"/>
              </a:rPr>
              <a:t>真空中恒定磁场的散度与旋度</a:t>
            </a:r>
          </a:p>
        </p:txBody>
      </p:sp>
      <p:sp>
        <p:nvSpPr>
          <p:cNvPr id="377868" name="Text Box 12"/>
          <p:cNvSpPr txBox="1">
            <a:spLocks noChangeArrowheads="1"/>
          </p:cNvSpPr>
          <p:nvPr/>
        </p:nvSpPr>
        <p:spPr bwMode="auto">
          <a:xfrm>
            <a:off x="277813" y="990600"/>
            <a:ext cx="8031162" cy="508000"/>
          </a:xfrm>
          <a:prstGeom prst="rect">
            <a:avLst/>
          </a:prstGeom>
          <a:noFill/>
          <a:ln w="9525">
            <a:noFill/>
            <a:miter lim="800000"/>
            <a:headEnd/>
            <a:tailEnd/>
          </a:ln>
        </p:spPr>
        <p:txBody>
          <a:bodyPr>
            <a:spAutoFit/>
          </a:bodyPr>
          <a:lstStyle/>
          <a:p>
            <a:pPr algn="just">
              <a:lnSpc>
                <a:spcPct val="110000"/>
              </a:lnSpc>
              <a:spcBef>
                <a:spcPct val="50000"/>
              </a:spcBef>
              <a:buFontTx/>
              <a:buBlip>
                <a:blip r:embed="rId3"/>
              </a:buBlip>
              <a:defRPr/>
            </a:pPr>
            <a:r>
              <a:rPr kumimoji="1" lang="en-US" altLang="zh-CN" sz="2400" b="1">
                <a:solidFill>
                  <a:srgbClr val="0000CC"/>
                </a:solidFill>
                <a:latin typeface="+mj-ea"/>
                <a:ea typeface="+mj-ea"/>
              </a:rPr>
              <a:t>  </a:t>
            </a:r>
            <a:r>
              <a:rPr kumimoji="1" lang="zh-CN" altLang="en-US" sz="2400" b="1">
                <a:solidFill>
                  <a:srgbClr val="0000CC"/>
                </a:solidFill>
                <a:latin typeface="+mj-ea"/>
                <a:ea typeface="+mj-ea"/>
              </a:rPr>
              <a:t>恒定磁场的散度与磁通连续性原理</a:t>
            </a:r>
          </a:p>
        </p:txBody>
      </p:sp>
      <p:graphicFrame>
        <p:nvGraphicFramePr>
          <p:cNvPr id="377872" name="Object 16"/>
          <p:cNvGraphicFramePr>
            <a:graphicFrameLocks noChangeAspect="1"/>
          </p:cNvGraphicFramePr>
          <p:nvPr/>
        </p:nvGraphicFramePr>
        <p:xfrm>
          <a:off x="2473325" y="1373188"/>
          <a:ext cx="3324225" cy="941387"/>
        </p:xfrm>
        <a:graphic>
          <a:graphicData uri="http://schemas.openxmlformats.org/presentationml/2006/ole">
            <p:oleObj spid="_x0000_s67593" name="Equation" r:id="rId4" imgW="1650960" imgH="469800" progId="Equation.DSMT4">
              <p:embed/>
            </p:oleObj>
          </a:graphicData>
        </a:graphic>
      </p:graphicFrame>
      <p:graphicFrame>
        <p:nvGraphicFramePr>
          <p:cNvPr id="2" name="Object 5"/>
          <p:cNvGraphicFramePr>
            <a:graphicFrameLocks noChangeAspect="1"/>
          </p:cNvGraphicFramePr>
          <p:nvPr/>
        </p:nvGraphicFramePr>
        <p:xfrm>
          <a:off x="3130550" y="2166938"/>
          <a:ext cx="3994150" cy="788987"/>
        </p:xfrm>
        <a:graphic>
          <a:graphicData uri="http://schemas.openxmlformats.org/presentationml/2006/ole">
            <p:oleObj spid="_x0000_s67592" name="Equation" r:id="rId5" imgW="1828800" imgH="393480" progId="Equation.DSMT4">
              <p:embed/>
            </p:oleObj>
          </a:graphicData>
        </a:graphic>
      </p:graphicFrame>
      <p:graphicFrame>
        <p:nvGraphicFramePr>
          <p:cNvPr id="67591" name="Object 8"/>
          <p:cNvGraphicFramePr>
            <a:graphicFrameLocks noChangeAspect="1"/>
          </p:cNvGraphicFramePr>
          <p:nvPr/>
        </p:nvGraphicFramePr>
        <p:xfrm>
          <a:off x="1300163" y="2208213"/>
          <a:ext cx="1239837" cy="641350"/>
        </p:xfrm>
        <a:graphic>
          <a:graphicData uri="http://schemas.openxmlformats.org/presentationml/2006/ole">
            <p:oleObj spid="_x0000_s67591" name="Equation" r:id="rId6" imgW="761760" imgH="393480" progId="Equation.DSMT4">
              <p:embed/>
            </p:oleObj>
          </a:graphicData>
        </a:graphic>
      </p:graphicFrame>
      <p:sp>
        <p:nvSpPr>
          <p:cNvPr id="67596" name="矩形 16"/>
          <p:cNvSpPr>
            <a:spLocks noChangeArrowheads="1"/>
          </p:cNvSpPr>
          <p:nvPr/>
        </p:nvSpPr>
        <p:spPr bwMode="auto">
          <a:xfrm>
            <a:off x="668338" y="2266950"/>
            <a:ext cx="2257425" cy="400050"/>
          </a:xfrm>
          <a:prstGeom prst="rect">
            <a:avLst/>
          </a:prstGeom>
          <a:noFill/>
          <a:ln w="9525">
            <a:noFill/>
            <a:miter lim="800000"/>
            <a:headEnd/>
            <a:tailEnd/>
          </a:ln>
        </p:spPr>
        <p:txBody>
          <a:bodyPr wrap="none">
            <a:spAutoFit/>
          </a:bodyPr>
          <a:lstStyle/>
          <a:p>
            <a:r>
              <a:rPr lang="zh-CN" altLang="en-US" sz="2000" b="1" dirty="0">
                <a:solidFill>
                  <a:srgbClr val="002060"/>
                </a:solidFill>
                <a:latin typeface="幼圆" pitchFamily="49" charset="-122"/>
                <a:ea typeface="幼圆" pitchFamily="49" charset="-122"/>
              </a:rPr>
              <a:t>由于          ，</a:t>
            </a:r>
          </a:p>
        </p:txBody>
      </p:sp>
      <p:sp>
        <p:nvSpPr>
          <p:cNvPr id="67597" name="矩形 17"/>
          <p:cNvSpPr>
            <a:spLocks noChangeArrowheads="1"/>
          </p:cNvSpPr>
          <p:nvPr/>
        </p:nvSpPr>
        <p:spPr bwMode="auto">
          <a:xfrm>
            <a:off x="639763" y="2946400"/>
            <a:ext cx="3422650" cy="400050"/>
          </a:xfrm>
          <a:prstGeom prst="rect">
            <a:avLst/>
          </a:prstGeom>
          <a:noFill/>
          <a:ln w="9525">
            <a:noFill/>
            <a:miter lim="800000"/>
            <a:headEnd/>
            <a:tailEnd/>
          </a:ln>
        </p:spPr>
        <p:txBody>
          <a:bodyPr wrap="none">
            <a:spAutoFit/>
          </a:bodyPr>
          <a:lstStyle/>
          <a:p>
            <a:r>
              <a:rPr lang="zh-CN" altLang="en-US" sz="2000" b="1" dirty="0">
                <a:solidFill>
                  <a:srgbClr val="002060"/>
                </a:solidFill>
                <a:latin typeface="幼圆" pitchFamily="49" charset="-122"/>
                <a:ea typeface="幼圆" pitchFamily="49" charset="-122"/>
              </a:rPr>
              <a:t>利用恒等式               </a:t>
            </a:r>
          </a:p>
        </p:txBody>
      </p:sp>
      <p:graphicFrame>
        <p:nvGraphicFramePr>
          <p:cNvPr id="67590" name="Object 15"/>
          <p:cNvGraphicFramePr>
            <a:graphicFrameLocks noChangeAspect="1"/>
          </p:cNvGraphicFramePr>
          <p:nvPr/>
        </p:nvGraphicFramePr>
        <p:xfrm>
          <a:off x="2355850" y="2973388"/>
          <a:ext cx="3181350" cy="434975"/>
        </p:xfrm>
        <a:graphic>
          <a:graphicData uri="http://schemas.openxmlformats.org/presentationml/2006/ole">
            <p:oleObj spid="_x0000_s67590" name="Equation" r:id="rId7" imgW="1765080" imgH="241200" progId="Equation.DSMT4">
              <p:embed/>
            </p:oleObj>
          </a:graphicData>
        </a:graphic>
      </p:graphicFrame>
      <p:sp>
        <p:nvSpPr>
          <p:cNvPr id="67598" name="矩形 19"/>
          <p:cNvSpPr>
            <a:spLocks noChangeArrowheads="1"/>
          </p:cNvSpPr>
          <p:nvPr/>
        </p:nvSpPr>
        <p:spPr bwMode="auto">
          <a:xfrm>
            <a:off x="792163" y="3546475"/>
            <a:ext cx="3294062" cy="400050"/>
          </a:xfrm>
          <a:prstGeom prst="rect">
            <a:avLst/>
          </a:prstGeom>
          <a:noFill/>
          <a:ln w="9525">
            <a:noFill/>
            <a:miter lim="800000"/>
            <a:headEnd/>
            <a:tailEnd/>
          </a:ln>
        </p:spPr>
        <p:txBody>
          <a:bodyPr wrap="none">
            <a:spAutoFit/>
          </a:bodyPr>
          <a:lstStyle/>
          <a:p>
            <a:r>
              <a:rPr lang="zh-CN" altLang="en-US" sz="2000" b="1" dirty="0">
                <a:solidFill>
                  <a:srgbClr val="002060"/>
                </a:solidFill>
                <a:latin typeface="幼圆" pitchFamily="49" charset="-122"/>
                <a:ea typeface="幼圆" pitchFamily="49" charset="-122"/>
              </a:rPr>
              <a:t>令                ，则有</a:t>
            </a:r>
          </a:p>
        </p:txBody>
      </p:sp>
      <p:graphicFrame>
        <p:nvGraphicFramePr>
          <p:cNvPr id="67589" name="Object 6"/>
          <p:cNvGraphicFramePr>
            <a:graphicFrameLocks noChangeAspect="1"/>
          </p:cNvGraphicFramePr>
          <p:nvPr/>
        </p:nvGraphicFramePr>
        <p:xfrm>
          <a:off x="1343025" y="3429000"/>
          <a:ext cx="1624013" cy="704850"/>
        </p:xfrm>
        <a:graphic>
          <a:graphicData uri="http://schemas.openxmlformats.org/presentationml/2006/ole">
            <p:oleObj spid="_x0000_s67589" name="Equation" r:id="rId8" imgW="888840" imgH="393480" progId="Equation.DSMT4">
              <p:embed/>
            </p:oleObj>
          </a:graphicData>
        </a:graphic>
      </p:graphicFrame>
      <p:sp>
        <p:nvSpPr>
          <p:cNvPr id="67599" name="矩形 22"/>
          <p:cNvSpPr>
            <a:spLocks noChangeArrowheads="1"/>
          </p:cNvSpPr>
          <p:nvPr/>
        </p:nvSpPr>
        <p:spPr bwMode="auto">
          <a:xfrm>
            <a:off x="644525" y="1658938"/>
            <a:ext cx="1474788" cy="388937"/>
          </a:xfrm>
          <a:prstGeom prst="rect">
            <a:avLst/>
          </a:prstGeom>
          <a:noFill/>
          <a:ln w="9525">
            <a:noFill/>
            <a:miter lim="800000"/>
            <a:headEnd/>
            <a:tailEnd/>
          </a:ln>
        </p:spPr>
        <p:txBody>
          <a:bodyPr wrap="none">
            <a:spAutoFit/>
          </a:bodyPr>
          <a:lstStyle/>
          <a:p>
            <a:pPr>
              <a:lnSpc>
                <a:spcPct val="110000"/>
              </a:lnSpc>
              <a:spcBef>
                <a:spcPct val="50000"/>
              </a:spcBef>
            </a:pPr>
            <a:r>
              <a:rPr kumimoji="1" lang="zh-CN" altLang="en-US" sz="2000" b="1">
                <a:solidFill>
                  <a:srgbClr val="002060"/>
                </a:solidFill>
                <a:latin typeface="幼圆" pitchFamily="49" charset="-122"/>
                <a:ea typeface="幼圆" pitchFamily="49" charset="-122"/>
              </a:rPr>
              <a:t>磁感应强度</a:t>
            </a:r>
          </a:p>
        </p:txBody>
      </p:sp>
      <p:graphicFrame>
        <p:nvGraphicFramePr>
          <p:cNvPr id="3" name="Object 10"/>
          <p:cNvGraphicFramePr>
            <a:graphicFrameLocks noChangeAspect="1"/>
          </p:cNvGraphicFramePr>
          <p:nvPr/>
        </p:nvGraphicFramePr>
        <p:xfrm>
          <a:off x="950913" y="4189413"/>
          <a:ext cx="7775575" cy="839787"/>
        </p:xfrm>
        <a:graphic>
          <a:graphicData uri="http://schemas.openxmlformats.org/presentationml/2006/ole">
            <p:oleObj spid="_x0000_s67588" name="Equation" r:id="rId9" imgW="3860640" imgH="419040" progId="Equation.DSMT4">
              <p:embed/>
            </p:oleObj>
          </a:graphicData>
        </a:graphic>
      </p:graphicFrame>
      <p:sp>
        <p:nvSpPr>
          <p:cNvPr id="67600" name="矩形 24"/>
          <p:cNvSpPr>
            <a:spLocks noChangeArrowheads="1"/>
          </p:cNvSpPr>
          <p:nvPr/>
        </p:nvSpPr>
        <p:spPr bwMode="auto">
          <a:xfrm>
            <a:off x="5311775" y="3546475"/>
            <a:ext cx="701675" cy="708025"/>
          </a:xfrm>
          <a:prstGeom prst="rect">
            <a:avLst/>
          </a:prstGeom>
          <a:noFill/>
          <a:ln w="9525">
            <a:noFill/>
            <a:miter lim="800000"/>
            <a:headEnd/>
            <a:tailEnd/>
          </a:ln>
        </p:spPr>
        <p:txBody>
          <a:bodyPr wrap="none">
            <a:spAutoFit/>
          </a:bodyPr>
          <a:lstStyle/>
          <a:p>
            <a:r>
              <a:rPr lang="en-US" altLang="zh-CN" sz="4000" b="1">
                <a:solidFill>
                  <a:srgbClr val="00B0F0"/>
                </a:solidFill>
                <a:latin typeface="幼圆" pitchFamily="49" charset="-122"/>
                <a:ea typeface="幼圆" pitchFamily="49" charset="-122"/>
              </a:rPr>
              <a:t>=0</a:t>
            </a:r>
            <a:endParaRPr lang="zh-CN" altLang="en-US" sz="4000" b="1">
              <a:solidFill>
                <a:srgbClr val="00B0F0"/>
              </a:solidFill>
              <a:latin typeface="幼圆" pitchFamily="49" charset="-122"/>
              <a:ea typeface="幼圆" pitchFamily="49" charset="-122"/>
            </a:endParaRPr>
          </a:p>
        </p:txBody>
      </p:sp>
      <p:sp>
        <p:nvSpPr>
          <p:cNvPr id="67601" name="椭圆 26"/>
          <p:cNvSpPr>
            <a:spLocks noChangeArrowheads="1"/>
          </p:cNvSpPr>
          <p:nvPr/>
        </p:nvSpPr>
        <p:spPr bwMode="auto">
          <a:xfrm>
            <a:off x="4244975" y="4286250"/>
            <a:ext cx="1289050" cy="725488"/>
          </a:xfrm>
          <a:prstGeom prst="ellipse">
            <a:avLst/>
          </a:prstGeom>
          <a:solidFill>
            <a:srgbClr val="00B0F0">
              <a:alpha val="38823"/>
            </a:srgbClr>
          </a:solidFill>
          <a:ln w="9525" algn="ctr">
            <a:noFill/>
            <a:round/>
            <a:headEnd/>
            <a:tailEnd/>
          </a:ln>
        </p:spPr>
        <p:txBody>
          <a:bodyPr lIns="90000" tIns="46800" rIns="90000" bIns="46800"/>
          <a:lstStyle/>
          <a:p>
            <a:endParaRPr lang="zh-CN" altLang="en-US">
              <a:ea typeface="黑体" pitchFamily="49" charset="-122"/>
            </a:endParaRPr>
          </a:p>
        </p:txBody>
      </p:sp>
      <p:graphicFrame>
        <p:nvGraphicFramePr>
          <p:cNvPr id="29" name="Object 3"/>
          <p:cNvGraphicFramePr>
            <a:graphicFrameLocks noChangeAspect="1"/>
          </p:cNvGraphicFramePr>
          <p:nvPr/>
        </p:nvGraphicFramePr>
        <p:xfrm>
          <a:off x="1790700" y="5235575"/>
          <a:ext cx="1970088" cy="482600"/>
        </p:xfrm>
        <a:graphic>
          <a:graphicData uri="http://schemas.openxmlformats.org/presentationml/2006/ole">
            <p:oleObj spid="_x0000_s67587" name="Equation" r:id="rId10" imgW="977760" imgH="241200" progId="Equation.DSMT4">
              <p:embed/>
            </p:oleObj>
          </a:graphicData>
        </a:graphic>
      </p:graphicFrame>
      <p:sp>
        <p:nvSpPr>
          <p:cNvPr id="67602" name="矩形 29"/>
          <p:cNvSpPr>
            <a:spLocks noChangeArrowheads="1"/>
          </p:cNvSpPr>
          <p:nvPr/>
        </p:nvSpPr>
        <p:spPr bwMode="auto">
          <a:xfrm>
            <a:off x="714375" y="5200650"/>
            <a:ext cx="696913" cy="400050"/>
          </a:xfrm>
          <a:prstGeom prst="rect">
            <a:avLst/>
          </a:prstGeom>
          <a:noFill/>
          <a:ln w="9525">
            <a:noFill/>
            <a:miter lim="800000"/>
            <a:headEnd/>
            <a:tailEnd/>
          </a:ln>
        </p:spPr>
        <p:txBody>
          <a:bodyPr wrap="none">
            <a:spAutoFit/>
          </a:bodyPr>
          <a:lstStyle/>
          <a:p>
            <a:r>
              <a:rPr lang="zh-CN" altLang="en-US" sz="2000">
                <a:solidFill>
                  <a:srgbClr val="002060"/>
                </a:solidFill>
                <a:ea typeface="黑体" pitchFamily="49" charset="-122"/>
              </a:rPr>
              <a:t>又因</a:t>
            </a:r>
          </a:p>
        </p:txBody>
      </p:sp>
      <p:graphicFrame>
        <p:nvGraphicFramePr>
          <p:cNvPr id="4" name="Object 9"/>
          <p:cNvGraphicFramePr>
            <a:graphicFrameLocks noChangeAspect="1"/>
          </p:cNvGraphicFramePr>
          <p:nvPr/>
        </p:nvGraphicFramePr>
        <p:xfrm>
          <a:off x="4221163" y="5294313"/>
          <a:ext cx="1360487" cy="444500"/>
        </p:xfrm>
        <a:graphic>
          <a:graphicData uri="http://schemas.openxmlformats.org/presentationml/2006/ole">
            <p:oleObj spid="_x0000_s67586" name="Equation" r:id="rId11" imgW="622080" imgH="203040" progId="Equation.DSMT4">
              <p:embed/>
            </p:oleObj>
          </a:graphicData>
        </a:graphic>
      </p:graphicFrame>
      <p:sp>
        <p:nvSpPr>
          <p:cNvPr id="67603" name="矩形 31"/>
          <p:cNvSpPr>
            <a:spLocks noChangeArrowheads="1"/>
          </p:cNvSpPr>
          <p:nvPr/>
        </p:nvSpPr>
        <p:spPr bwMode="auto">
          <a:xfrm>
            <a:off x="3830638" y="5310188"/>
            <a:ext cx="439737" cy="400050"/>
          </a:xfrm>
          <a:prstGeom prst="rect">
            <a:avLst/>
          </a:prstGeom>
          <a:noFill/>
          <a:ln w="9525">
            <a:noFill/>
            <a:miter lim="800000"/>
            <a:headEnd/>
            <a:tailEnd/>
          </a:ln>
        </p:spPr>
        <p:txBody>
          <a:bodyPr wrap="none">
            <a:spAutoFit/>
          </a:bodyPr>
          <a:lstStyle/>
          <a:p>
            <a:r>
              <a:rPr lang="zh-CN" altLang="en-US" sz="2000">
                <a:solidFill>
                  <a:srgbClr val="002060"/>
                </a:solidFill>
                <a:ea typeface="黑体" pitchFamily="49" charset="-122"/>
              </a:rPr>
              <a:t>故</a:t>
            </a:r>
          </a:p>
        </p:txBody>
      </p:sp>
      <p:graphicFrame>
        <p:nvGraphicFramePr>
          <p:cNvPr id="5" name="Object 1"/>
          <p:cNvGraphicFramePr>
            <a:graphicFrameLocks noChangeAspect="1"/>
          </p:cNvGraphicFramePr>
          <p:nvPr/>
        </p:nvGraphicFramePr>
        <p:xfrm>
          <a:off x="2681288" y="5803900"/>
          <a:ext cx="3382962" cy="573088"/>
        </p:xfrm>
        <a:graphic>
          <a:graphicData uri="http://schemas.openxmlformats.org/presentationml/2006/ole">
            <p:oleObj spid="_x0000_s67585" name="Equation" r:id="rId12" imgW="1688760" imgH="304560" progId="Equation.DSMT4">
              <p:embed/>
            </p:oleObj>
          </a:graphicData>
        </a:graphic>
      </p:graphicFrame>
      <p:sp>
        <p:nvSpPr>
          <p:cNvPr id="67604" name="矩形 33"/>
          <p:cNvSpPr>
            <a:spLocks noChangeArrowheads="1"/>
          </p:cNvSpPr>
          <p:nvPr/>
        </p:nvSpPr>
        <p:spPr bwMode="auto">
          <a:xfrm>
            <a:off x="630238" y="5776913"/>
            <a:ext cx="1274762" cy="400050"/>
          </a:xfrm>
          <a:prstGeom prst="rect">
            <a:avLst/>
          </a:prstGeom>
          <a:noFill/>
          <a:ln w="9525">
            <a:noFill/>
            <a:miter lim="800000"/>
            <a:headEnd/>
            <a:tailEnd/>
          </a:ln>
        </p:spPr>
        <p:txBody>
          <a:bodyPr wrap="none">
            <a:spAutoFit/>
          </a:bodyPr>
          <a:lstStyle/>
          <a:p>
            <a:r>
              <a:rPr lang="zh-CN" altLang="en-US" sz="2000" dirty="0">
                <a:solidFill>
                  <a:srgbClr val="002060"/>
                </a:solidFill>
                <a:ea typeface="黑体" pitchFamily="49" charset="-122"/>
              </a:rPr>
              <a:t>同时有： </a:t>
            </a:r>
          </a:p>
        </p:txBody>
      </p:sp>
      <p:sp>
        <p:nvSpPr>
          <p:cNvPr id="67605" name="椭圆 26"/>
          <p:cNvSpPr>
            <a:spLocks noChangeArrowheads="1"/>
          </p:cNvSpPr>
          <p:nvPr/>
        </p:nvSpPr>
        <p:spPr bwMode="auto">
          <a:xfrm>
            <a:off x="5087938" y="3670300"/>
            <a:ext cx="1090612" cy="479425"/>
          </a:xfrm>
          <a:prstGeom prst="ellipse">
            <a:avLst/>
          </a:prstGeom>
          <a:solidFill>
            <a:srgbClr val="00B0F0">
              <a:alpha val="38823"/>
            </a:srgbClr>
          </a:solidFill>
          <a:ln w="9525" algn="ctr">
            <a:noFill/>
            <a:round/>
            <a:headEnd/>
            <a:tailEnd/>
          </a:ln>
        </p:spPr>
        <p:txBody>
          <a:bodyPr lIns="90000" tIns="46800" rIns="90000" bIns="46800"/>
          <a:lstStyle/>
          <a:p>
            <a:endParaRPr lang="zh-CN" altLang="en-US">
              <a:ea typeface="黑体"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par>
                                <p:cTn id="8" presetID="3" presetClass="entr" presetSubtype="10" fill="hold" nodeType="withEffect">
                                  <p:stCondLst>
                                    <p:cond delay="0"/>
                                  </p:stCondLst>
                                  <p:childTnLst>
                                    <p:set>
                                      <p:cBhvr>
                                        <p:cTn id="9" dur="1" fill="hold">
                                          <p:stCondLst>
                                            <p:cond delay="0"/>
                                          </p:stCondLst>
                                        </p:cTn>
                                        <p:tgtEl>
                                          <p:spTgt spid="67591"/>
                                        </p:tgtEl>
                                        <p:attrNameLst>
                                          <p:attrName>style.visibility</p:attrName>
                                        </p:attrNameLst>
                                      </p:cBhvr>
                                      <p:to>
                                        <p:strVal val="visible"/>
                                      </p:to>
                                    </p:set>
                                    <p:animEffect transition="in" filter="blinds(horizontal)">
                                      <p:cBhvr>
                                        <p:cTn id="10" dur="500"/>
                                        <p:tgtEl>
                                          <p:spTgt spid="67591"/>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67596"/>
                                        </p:tgtEl>
                                        <p:attrNameLst>
                                          <p:attrName>style.visibility</p:attrName>
                                        </p:attrNameLst>
                                      </p:cBhvr>
                                      <p:to>
                                        <p:strVal val="visible"/>
                                      </p:to>
                                    </p:set>
                                    <p:animEffect transition="in" filter="blinds(horizontal)">
                                      <p:cBhvr>
                                        <p:cTn id="13" dur="500"/>
                                        <p:tgtEl>
                                          <p:spTgt spid="67596"/>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67597"/>
                                        </p:tgtEl>
                                        <p:attrNameLst>
                                          <p:attrName>style.visibility</p:attrName>
                                        </p:attrNameLst>
                                      </p:cBhvr>
                                      <p:to>
                                        <p:strVal val="visible"/>
                                      </p:to>
                                    </p:set>
                                    <p:animEffect transition="in" filter="blinds(horizontal)">
                                      <p:cBhvr>
                                        <p:cTn id="18" dur="500"/>
                                        <p:tgtEl>
                                          <p:spTgt spid="67597"/>
                                        </p:tgtEl>
                                      </p:cBhvr>
                                    </p:animEffect>
                                  </p:childTnLst>
                                </p:cTn>
                              </p:par>
                              <p:par>
                                <p:cTn id="19" presetID="3" presetClass="entr" presetSubtype="10" fill="hold" nodeType="withEffect">
                                  <p:stCondLst>
                                    <p:cond delay="0"/>
                                  </p:stCondLst>
                                  <p:childTnLst>
                                    <p:set>
                                      <p:cBhvr>
                                        <p:cTn id="20" dur="1" fill="hold">
                                          <p:stCondLst>
                                            <p:cond delay="0"/>
                                          </p:stCondLst>
                                        </p:cTn>
                                        <p:tgtEl>
                                          <p:spTgt spid="67590"/>
                                        </p:tgtEl>
                                        <p:attrNameLst>
                                          <p:attrName>style.visibility</p:attrName>
                                        </p:attrNameLst>
                                      </p:cBhvr>
                                      <p:to>
                                        <p:strVal val="visible"/>
                                      </p:to>
                                    </p:set>
                                    <p:animEffect transition="in" filter="blinds(horizontal)">
                                      <p:cBhvr>
                                        <p:cTn id="21" dur="500"/>
                                        <p:tgtEl>
                                          <p:spTgt spid="67590"/>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67598"/>
                                        </p:tgtEl>
                                        <p:attrNameLst>
                                          <p:attrName>style.visibility</p:attrName>
                                        </p:attrNameLst>
                                      </p:cBhvr>
                                      <p:to>
                                        <p:strVal val="visible"/>
                                      </p:to>
                                    </p:set>
                                    <p:animEffect transition="in" filter="blinds(horizontal)">
                                      <p:cBhvr>
                                        <p:cTn id="26" dur="500"/>
                                        <p:tgtEl>
                                          <p:spTgt spid="67598"/>
                                        </p:tgtEl>
                                      </p:cBhvr>
                                    </p:animEffect>
                                  </p:childTnLst>
                                </p:cTn>
                              </p:par>
                              <p:par>
                                <p:cTn id="27" presetID="3" presetClass="entr" presetSubtype="10" fill="hold" nodeType="withEffect">
                                  <p:stCondLst>
                                    <p:cond delay="0"/>
                                  </p:stCondLst>
                                  <p:childTnLst>
                                    <p:set>
                                      <p:cBhvr>
                                        <p:cTn id="28" dur="1" fill="hold">
                                          <p:stCondLst>
                                            <p:cond delay="0"/>
                                          </p:stCondLst>
                                        </p:cTn>
                                        <p:tgtEl>
                                          <p:spTgt spid="67589"/>
                                        </p:tgtEl>
                                        <p:attrNameLst>
                                          <p:attrName>style.visibility</p:attrName>
                                        </p:attrNameLst>
                                      </p:cBhvr>
                                      <p:to>
                                        <p:strVal val="visible"/>
                                      </p:to>
                                    </p:set>
                                    <p:animEffect transition="in" filter="blinds(horizontal)">
                                      <p:cBhvr>
                                        <p:cTn id="29" dur="500"/>
                                        <p:tgtEl>
                                          <p:spTgt spid="67589"/>
                                        </p:tgtEl>
                                      </p:cBhvr>
                                    </p:animEffect>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nodeType="clickEffect">
                                  <p:stCondLst>
                                    <p:cond delay="0"/>
                                  </p:stCondLst>
                                  <p:childTnLst>
                                    <p:set>
                                      <p:cBhvr>
                                        <p:cTn id="33" dur="1" fill="hold">
                                          <p:stCondLst>
                                            <p:cond delay="0"/>
                                          </p:stCondLst>
                                        </p:cTn>
                                        <p:tgtEl>
                                          <p:spTgt spid="3"/>
                                        </p:tgtEl>
                                        <p:attrNameLst>
                                          <p:attrName>style.visibility</p:attrName>
                                        </p:attrNameLst>
                                      </p:cBhvr>
                                      <p:to>
                                        <p:strVal val="visible"/>
                                      </p:to>
                                    </p:set>
                                    <p:animEffect transition="in" filter="blinds(horizontal)">
                                      <p:cBhvr>
                                        <p:cTn id="34" dur="500"/>
                                        <p:tgtEl>
                                          <p:spTgt spid="3"/>
                                        </p:tgtEl>
                                      </p:cBhvr>
                                    </p:animEffect>
                                  </p:childTnLst>
                                </p:cTn>
                              </p:par>
                            </p:childTnLst>
                          </p:cTn>
                        </p:par>
                      </p:childTnLst>
                    </p:cTn>
                  </p:par>
                  <p:par>
                    <p:cTn id="35" fill="hold">
                      <p:stCondLst>
                        <p:cond delay="indefinite"/>
                      </p:stCondLst>
                      <p:childTnLst>
                        <p:par>
                          <p:cTn id="36" fill="hold">
                            <p:stCondLst>
                              <p:cond delay="0"/>
                            </p:stCondLst>
                            <p:childTnLst>
                              <p:par>
                                <p:cTn id="37" presetID="3" presetClass="entr" presetSubtype="10" fill="hold" grpId="0" nodeType="clickEffect">
                                  <p:stCondLst>
                                    <p:cond delay="0"/>
                                  </p:stCondLst>
                                  <p:childTnLst>
                                    <p:set>
                                      <p:cBhvr>
                                        <p:cTn id="38" dur="1" fill="hold">
                                          <p:stCondLst>
                                            <p:cond delay="0"/>
                                          </p:stCondLst>
                                        </p:cTn>
                                        <p:tgtEl>
                                          <p:spTgt spid="67601"/>
                                        </p:tgtEl>
                                        <p:attrNameLst>
                                          <p:attrName>style.visibility</p:attrName>
                                        </p:attrNameLst>
                                      </p:cBhvr>
                                      <p:to>
                                        <p:strVal val="visible"/>
                                      </p:to>
                                    </p:set>
                                    <p:animEffect transition="in" filter="blinds(horizontal)">
                                      <p:cBhvr>
                                        <p:cTn id="39" dur="500"/>
                                        <p:tgtEl>
                                          <p:spTgt spid="67601"/>
                                        </p:tgtEl>
                                      </p:cBhvr>
                                    </p:animEffect>
                                  </p:childTnLst>
                                </p:cTn>
                              </p:par>
                            </p:childTnLst>
                          </p:cTn>
                        </p:par>
                      </p:childTnLst>
                    </p:cTn>
                  </p:par>
                  <p:par>
                    <p:cTn id="40" fill="hold">
                      <p:stCondLst>
                        <p:cond delay="indefinite"/>
                      </p:stCondLst>
                      <p:childTnLst>
                        <p:par>
                          <p:cTn id="41" fill="hold">
                            <p:stCondLst>
                              <p:cond delay="0"/>
                            </p:stCondLst>
                            <p:childTnLst>
                              <p:par>
                                <p:cTn id="42" presetID="3" presetClass="entr" presetSubtype="10" fill="hold" grpId="0" nodeType="clickEffect">
                                  <p:stCondLst>
                                    <p:cond delay="0"/>
                                  </p:stCondLst>
                                  <p:childTnLst>
                                    <p:set>
                                      <p:cBhvr>
                                        <p:cTn id="43" dur="1" fill="hold">
                                          <p:stCondLst>
                                            <p:cond delay="0"/>
                                          </p:stCondLst>
                                        </p:cTn>
                                        <p:tgtEl>
                                          <p:spTgt spid="67600"/>
                                        </p:tgtEl>
                                        <p:attrNameLst>
                                          <p:attrName>style.visibility</p:attrName>
                                        </p:attrNameLst>
                                      </p:cBhvr>
                                      <p:to>
                                        <p:strVal val="visible"/>
                                      </p:to>
                                    </p:set>
                                    <p:animEffect transition="in" filter="blinds(horizontal)">
                                      <p:cBhvr>
                                        <p:cTn id="44" dur="500"/>
                                        <p:tgtEl>
                                          <p:spTgt spid="67600"/>
                                        </p:tgtEl>
                                      </p:cBhvr>
                                    </p:animEffect>
                                  </p:childTnLst>
                                </p:cTn>
                              </p:par>
                              <p:par>
                                <p:cTn id="45" presetID="3" presetClass="entr" presetSubtype="10" fill="hold" grpId="0" nodeType="withEffect">
                                  <p:stCondLst>
                                    <p:cond delay="0"/>
                                  </p:stCondLst>
                                  <p:childTnLst>
                                    <p:set>
                                      <p:cBhvr>
                                        <p:cTn id="46" dur="1" fill="hold">
                                          <p:stCondLst>
                                            <p:cond delay="0"/>
                                          </p:stCondLst>
                                        </p:cTn>
                                        <p:tgtEl>
                                          <p:spTgt spid="67605"/>
                                        </p:tgtEl>
                                        <p:attrNameLst>
                                          <p:attrName>style.visibility</p:attrName>
                                        </p:attrNameLst>
                                      </p:cBhvr>
                                      <p:to>
                                        <p:strVal val="visible"/>
                                      </p:to>
                                    </p:set>
                                    <p:animEffect transition="in" filter="blinds(horizontal)">
                                      <p:cBhvr>
                                        <p:cTn id="47" dur="500"/>
                                        <p:tgtEl>
                                          <p:spTgt spid="67605"/>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29"/>
                                        </p:tgtEl>
                                        <p:attrNameLst>
                                          <p:attrName>style.visibility</p:attrName>
                                        </p:attrNameLst>
                                      </p:cBhvr>
                                      <p:to>
                                        <p:strVal val="visible"/>
                                      </p:to>
                                    </p:set>
                                    <p:animEffect transition="in" filter="blinds(horizontal)">
                                      <p:cBhvr>
                                        <p:cTn id="52" dur="500"/>
                                        <p:tgtEl>
                                          <p:spTgt spid="29"/>
                                        </p:tgtEl>
                                      </p:cBhvr>
                                    </p:animEffect>
                                  </p:childTnLst>
                                </p:cTn>
                              </p:par>
                              <p:par>
                                <p:cTn id="53" presetID="3" presetClass="entr" presetSubtype="10" fill="hold" grpId="0" nodeType="withEffect">
                                  <p:stCondLst>
                                    <p:cond delay="0"/>
                                  </p:stCondLst>
                                  <p:childTnLst>
                                    <p:set>
                                      <p:cBhvr>
                                        <p:cTn id="54" dur="1" fill="hold">
                                          <p:stCondLst>
                                            <p:cond delay="0"/>
                                          </p:stCondLst>
                                        </p:cTn>
                                        <p:tgtEl>
                                          <p:spTgt spid="67602"/>
                                        </p:tgtEl>
                                        <p:attrNameLst>
                                          <p:attrName>style.visibility</p:attrName>
                                        </p:attrNameLst>
                                      </p:cBhvr>
                                      <p:to>
                                        <p:strVal val="visible"/>
                                      </p:to>
                                    </p:set>
                                    <p:animEffect transition="in" filter="blinds(horizontal)">
                                      <p:cBhvr>
                                        <p:cTn id="55" dur="500"/>
                                        <p:tgtEl>
                                          <p:spTgt spid="67602"/>
                                        </p:tgtEl>
                                      </p:cBhvr>
                                    </p:animEffect>
                                  </p:childTnLst>
                                </p:cTn>
                              </p:par>
                              <p:par>
                                <p:cTn id="56" presetID="3" presetClass="entr" presetSubtype="10" fill="hold" nodeType="withEffect">
                                  <p:stCondLst>
                                    <p:cond delay="0"/>
                                  </p:stCondLst>
                                  <p:childTnLst>
                                    <p:set>
                                      <p:cBhvr>
                                        <p:cTn id="57" dur="1" fill="hold">
                                          <p:stCondLst>
                                            <p:cond delay="0"/>
                                          </p:stCondLst>
                                        </p:cTn>
                                        <p:tgtEl>
                                          <p:spTgt spid="4"/>
                                        </p:tgtEl>
                                        <p:attrNameLst>
                                          <p:attrName>style.visibility</p:attrName>
                                        </p:attrNameLst>
                                      </p:cBhvr>
                                      <p:to>
                                        <p:strVal val="visible"/>
                                      </p:to>
                                    </p:set>
                                    <p:animEffect transition="in" filter="blinds(horizontal)">
                                      <p:cBhvr>
                                        <p:cTn id="58" dur="500"/>
                                        <p:tgtEl>
                                          <p:spTgt spid="4"/>
                                        </p:tgtEl>
                                      </p:cBhvr>
                                    </p:animEffect>
                                  </p:childTnLst>
                                </p:cTn>
                              </p:par>
                              <p:par>
                                <p:cTn id="59" presetID="3" presetClass="entr" presetSubtype="10" fill="hold" grpId="0" nodeType="withEffect">
                                  <p:stCondLst>
                                    <p:cond delay="0"/>
                                  </p:stCondLst>
                                  <p:childTnLst>
                                    <p:set>
                                      <p:cBhvr>
                                        <p:cTn id="60" dur="1" fill="hold">
                                          <p:stCondLst>
                                            <p:cond delay="0"/>
                                          </p:stCondLst>
                                        </p:cTn>
                                        <p:tgtEl>
                                          <p:spTgt spid="67603"/>
                                        </p:tgtEl>
                                        <p:attrNameLst>
                                          <p:attrName>style.visibility</p:attrName>
                                        </p:attrNameLst>
                                      </p:cBhvr>
                                      <p:to>
                                        <p:strVal val="visible"/>
                                      </p:to>
                                    </p:set>
                                    <p:animEffect transition="in" filter="blinds(horizontal)">
                                      <p:cBhvr>
                                        <p:cTn id="61" dur="500"/>
                                        <p:tgtEl>
                                          <p:spTgt spid="67603"/>
                                        </p:tgtEl>
                                      </p:cBhvr>
                                    </p:animEffect>
                                  </p:childTnLst>
                                </p:cTn>
                              </p:par>
                            </p:childTnLst>
                          </p:cTn>
                        </p:par>
                      </p:childTnLst>
                    </p:cTn>
                  </p:par>
                  <p:par>
                    <p:cTn id="62" fill="hold">
                      <p:stCondLst>
                        <p:cond delay="indefinite"/>
                      </p:stCondLst>
                      <p:childTnLst>
                        <p:par>
                          <p:cTn id="63" fill="hold">
                            <p:stCondLst>
                              <p:cond delay="0"/>
                            </p:stCondLst>
                            <p:childTnLst>
                              <p:par>
                                <p:cTn id="64" presetID="3" presetClass="entr" presetSubtype="10" fill="hold" nodeType="clickEffect">
                                  <p:stCondLst>
                                    <p:cond delay="0"/>
                                  </p:stCondLst>
                                  <p:childTnLst>
                                    <p:set>
                                      <p:cBhvr>
                                        <p:cTn id="65" dur="1" fill="hold">
                                          <p:stCondLst>
                                            <p:cond delay="0"/>
                                          </p:stCondLst>
                                        </p:cTn>
                                        <p:tgtEl>
                                          <p:spTgt spid="5"/>
                                        </p:tgtEl>
                                        <p:attrNameLst>
                                          <p:attrName>style.visibility</p:attrName>
                                        </p:attrNameLst>
                                      </p:cBhvr>
                                      <p:to>
                                        <p:strVal val="visible"/>
                                      </p:to>
                                    </p:set>
                                    <p:animEffect transition="in" filter="blinds(horizontal)">
                                      <p:cBhvr>
                                        <p:cTn id="66" dur="500"/>
                                        <p:tgtEl>
                                          <p:spTgt spid="5"/>
                                        </p:tgtEl>
                                      </p:cBhvr>
                                    </p:animEffect>
                                  </p:childTnLst>
                                </p:cTn>
                              </p:par>
                              <p:par>
                                <p:cTn id="67" presetID="3" presetClass="entr" presetSubtype="10" fill="hold" grpId="0" nodeType="withEffect">
                                  <p:stCondLst>
                                    <p:cond delay="0"/>
                                  </p:stCondLst>
                                  <p:childTnLst>
                                    <p:set>
                                      <p:cBhvr>
                                        <p:cTn id="68" dur="1" fill="hold">
                                          <p:stCondLst>
                                            <p:cond delay="0"/>
                                          </p:stCondLst>
                                        </p:cTn>
                                        <p:tgtEl>
                                          <p:spTgt spid="67604"/>
                                        </p:tgtEl>
                                        <p:attrNameLst>
                                          <p:attrName>style.visibility</p:attrName>
                                        </p:attrNameLst>
                                      </p:cBhvr>
                                      <p:to>
                                        <p:strVal val="visible"/>
                                      </p:to>
                                    </p:set>
                                    <p:animEffect transition="in" filter="blinds(horizontal)">
                                      <p:cBhvr>
                                        <p:cTn id="69" dur="500"/>
                                        <p:tgtEl>
                                          <p:spTgt spid="676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596" grpId="0"/>
      <p:bldP spid="67597" grpId="0"/>
      <p:bldP spid="67598" grpId="0"/>
      <p:bldP spid="67600" grpId="0"/>
      <p:bldP spid="67601" grpId="0" animBg="1"/>
      <p:bldP spid="67602" grpId="0"/>
      <p:bldP spid="67603" grpId="0"/>
      <p:bldP spid="67604" grpId="0"/>
      <p:bldP spid="67605"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037" name="圆角矩形 7"/>
          <p:cNvPicPr>
            <a:picLocks noChangeArrowheads="1"/>
          </p:cNvPicPr>
          <p:nvPr/>
        </p:nvPicPr>
        <p:blipFill>
          <a:blip r:embed="rId3"/>
          <a:srcRect/>
          <a:stretch>
            <a:fillRect/>
          </a:stretch>
        </p:blipFill>
        <p:spPr bwMode="auto">
          <a:xfrm>
            <a:off x="1138238" y="2181225"/>
            <a:ext cx="2052637" cy="866775"/>
          </a:xfrm>
          <a:prstGeom prst="rect">
            <a:avLst/>
          </a:prstGeom>
          <a:noFill/>
          <a:ln w="9525">
            <a:noFill/>
            <a:miter lim="800000"/>
            <a:headEnd/>
            <a:tailEnd/>
          </a:ln>
        </p:spPr>
      </p:pic>
      <p:pic>
        <p:nvPicPr>
          <p:cNvPr id="44038" name="圆角矩形 7"/>
          <p:cNvPicPr>
            <a:picLocks noChangeArrowheads="1"/>
          </p:cNvPicPr>
          <p:nvPr/>
        </p:nvPicPr>
        <p:blipFill>
          <a:blip r:embed="rId3"/>
          <a:srcRect/>
          <a:stretch>
            <a:fillRect/>
          </a:stretch>
        </p:blipFill>
        <p:spPr bwMode="auto">
          <a:xfrm>
            <a:off x="1147763" y="3573463"/>
            <a:ext cx="2052637" cy="866775"/>
          </a:xfrm>
          <a:prstGeom prst="rect">
            <a:avLst/>
          </a:prstGeom>
          <a:noFill/>
          <a:ln w="9525">
            <a:noFill/>
            <a:miter lim="800000"/>
            <a:headEnd/>
            <a:tailEnd/>
          </a:ln>
        </p:spPr>
      </p:pic>
      <p:sp>
        <p:nvSpPr>
          <p:cNvPr id="377860" name="Text Box 4"/>
          <p:cNvSpPr txBox="1">
            <a:spLocks noChangeArrowheads="1"/>
          </p:cNvSpPr>
          <p:nvPr/>
        </p:nvSpPr>
        <p:spPr bwMode="auto">
          <a:xfrm>
            <a:off x="250825" y="476250"/>
            <a:ext cx="6191250" cy="519113"/>
          </a:xfrm>
          <a:prstGeom prst="rect">
            <a:avLst/>
          </a:prstGeom>
          <a:noFill/>
          <a:ln w="9525">
            <a:noFill/>
            <a:miter lim="800000"/>
            <a:headEnd/>
            <a:tailEnd/>
          </a:ln>
        </p:spPr>
        <p:txBody>
          <a:bodyPr>
            <a:spAutoFit/>
          </a:bodyPr>
          <a:lstStyle/>
          <a:p>
            <a:r>
              <a:rPr kumimoji="1" lang="en-US" altLang="zh-CN" sz="2800" b="1" dirty="0">
                <a:solidFill>
                  <a:srgbClr val="000099"/>
                </a:solidFill>
                <a:latin typeface="黑体" pitchFamily="49" charset="-122"/>
                <a:ea typeface="黑体" pitchFamily="49" charset="-122"/>
              </a:rPr>
              <a:t>2.3.2 </a:t>
            </a:r>
            <a:r>
              <a:rPr kumimoji="1" lang="zh-CN" altLang="en-US" sz="2800" b="1" dirty="0">
                <a:solidFill>
                  <a:srgbClr val="000099"/>
                </a:solidFill>
                <a:latin typeface="黑体" pitchFamily="49" charset="-122"/>
                <a:ea typeface="黑体" pitchFamily="49" charset="-122"/>
              </a:rPr>
              <a:t>真空中恒定磁场的散度与旋度</a:t>
            </a:r>
          </a:p>
        </p:txBody>
      </p:sp>
      <p:sp>
        <p:nvSpPr>
          <p:cNvPr id="377861" name="Text Box 5"/>
          <p:cNvSpPr txBox="1">
            <a:spLocks noChangeArrowheads="1"/>
          </p:cNvSpPr>
          <p:nvPr/>
        </p:nvSpPr>
        <p:spPr bwMode="auto">
          <a:xfrm>
            <a:off x="435936" y="4643438"/>
            <a:ext cx="8708064" cy="707886"/>
          </a:xfrm>
          <a:prstGeom prst="rect">
            <a:avLst/>
          </a:prstGeom>
          <a:noFill/>
          <a:ln w="9525">
            <a:noFill/>
            <a:miter lim="800000"/>
            <a:headEnd/>
            <a:tailEnd/>
          </a:ln>
        </p:spPr>
        <p:txBody>
          <a:bodyPr wrap="square">
            <a:spAutoFit/>
          </a:bodyPr>
          <a:lstStyle/>
          <a:p>
            <a:pPr>
              <a:spcBef>
                <a:spcPct val="50000"/>
              </a:spcBef>
              <a:buFont typeface="Wingdings" pitchFamily="2" charset="2"/>
              <a:buNone/>
            </a:pPr>
            <a:r>
              <a:rPr kumimoji="1" lang="zh-CN" altLang="en-US" sz="2000" b="1" dirty="0">
                <a:solidFill>
                  <a:srgbClr val="002060"/>
                </a:solidFill>
                <a:latin typeface="幼圆" pitchFamily="49" charset="-122"/>
                <a:ea typeface="幼圆" pitchFamily="49" charset="-122"/>
              </a:rPr>
              <a:t>即恒定磁场中，磁感应强度矢量穿过任意闭合面的磁通量为</a:t>
            </a:r>
            <a:r>
              <a:rPr kumimoji="1" lang="zh-CN" altLang="en-US" sz="2000" b="1" dirty="0" smtClean="0">
                <a:solidFill>
                  <a:srgbClr val="002060"/>
                </a:solidFill>
                <a:latin typeface="幼圆" pitchFamily="49" charset="-122"/>
                <a:ea typeface="幼圆" pitchFamily="49" charset="-122"/>
              </a:rPr>
              <a:t>零（</a:t>
            </a:r>
            <a:r>
              <a:rPr kumimoji="1" lang="en-US" altLang="zh-CN" sz="2000" b="1" dirty="0" smtClean="0">
                <a:solidFill>
                  <a:srgbClr val="002060"/>
                </a:solidFill>
                <a:ea typeface="幼圆" pitchFamily="49" charset="-122"/>
                <a:cs typeface="Times New Roman" pitchFamily="18" charset="0"/>
              </a:rPr>
              <a:t>The total magnetic flux passing through any closed surface is zero.</a:t>
            </a:r>
            <a:r>
              <a:rPr kumimoji="1" lang="zh-CN" altLang="en-US" sz="2000" b="1" dirty="0" smtClean="0">
                <a:solidFill>
                  <a:srgbClr val="002060"/>
                </a:solidFill>
                <a:latin typeface="幼圆" pitchFamily="49" charset="-122"/>
                <a:ea typeface="幼圆" pitchFamily="49" charset="-122"/>
              </a:rPr>
              <a:t>）。</a:t>
            </a:r>
            <a:endParaRPr kumimoji="1" lang="zh-CN" altLang="en-US" sz="2000" b="1" dirty="0">
              <a:solidFill>
                <a:srgbClr val="002060"/>
              </a:solidFill>
              <a:latin typeface="幼圆" pitchFamily="49" charset="-122"/>
              <a:ea typeface="幼圆" pitchFamily="49" charset="-122"/>
            </a:endParaRPr>
          </a:p>
        </p:txBody>
      </p:sp>
      <p:graphicFrame>
        <p:nvGraphicFramePr>
          <p:cNvPr id="377862" name="Object 6"/>
          <p:cNvGraphicFramePr>
            <a:graphicFrameLocks noChangeAspect="1"/>
          </p:cNvGraphicFramePr>
          <p:nvPr/>
        </p:nvGraphicFramePr>
        <p:xfrm>
          <a:off x="1241425" y="3743325"/>
          <a:ext cx="1812925" cy="609600"/>
        </p:xfrm>
        <a:graphic>
          <a:graphicData uri="http://schemas.openxmlformats.org/presentationml/2006/ole">
            <p:oleObj spid="_x0000_s44034" name="Equation" r:id="rId4" imgW="850680" imgH="304560" progId="Equation.DSMT4">
              <p:embed/>
            </p:oleObj>
          </a:graphicData>
        </a:graphic>
      </p:graphicFrame>
      <p:sp>
        <p:nvSpPr>
          <p:cNvPr id="377863" name="Text Box 7"/>
          <p:cNvSpPr txBox="1">
            <a:spLocks noChangeArrowheads="1"/>
          </p:cNvSpPr>
          <p:nvPr/>
        </p:nvSpPr>
        <p:spPr bwMode="auto">
          <a:xfrm>
            <a:off x="3638550" y="3871913"/>
            <a:ext cx="3554413" cy="400050"/>
          </a:xfrm>
          <a:prstGeom prst="rect">
            <a:avLst/>
          </a:prstGeom>
          <a:noFill/>
          <a:ln w="57150" cmpd="thickThin">
            <a:solidFill>
              <a:srgbClr val="FF3300"/>
            </a:solidFill>
            <a:miter lim="800000"/>
            <a:headEnd/>
            <a:tailEnd/>
          </a:ln>
        </p:spPr>
        <p:txBody>
          <a:bodyPr>
            <a:spAutoFit/>
          </a:bodyPr>
          <a:lstStyle/>
          <a:p>
            <a:pPr>
              <a:spcBef>
                <a:spcPct val="50000"/>
              </a:spcBef>
              <a:buFont typeface="Wingdings" pitchFamily="2" charset="2"/>
              <a:buNone/>
            </a:pPr>
            <a:r>
              <a:rPr kumimoji="1" lang="zh-CN" altLang="en-US" sz="2000" b="1">
                <a:solidFill>
                  <a:srgbClr val="FF0000"/>
                </a:solidFill>
                <a:latin typeface="幼圆" pitchFamily="49" charset="-122"/>
                <a:ea typeface="幼圆" pitchFamily="49" charset="-122"/>
              </a:rPr>
              <a:t>磁通连续性定理（积分形式）</a:t>
            </a:r>
          </a:p>
        </p:txBody>
      </p:sp>
      <p:sp>
        <p:nvSpPr>
          <p:cNvPr id="377864" name="Text Box 8"/>
          <p:cNvSpPr txBox="1">
            <a:spLocks noChangeArrowheads="1"/>
          </p:cNvSpPr>
          <p:nvPr/>
        </p:nvSpPr>
        <p:spPr bwMode="auto">
          <a:xfrm>
            <a:off x="381000" y="3098800"/>
            <a:ext cx="4957763" cy="400050"/>
          </a:xfrm>
          <a:prstGeom prst="rect">
            <a:avLst/>
          </a:prstGeom>
          <a:noFill/>
          <a:ln w="9525">
            <a:noFill/>
            <a:miter lim="800000"/>
            <a:headEnd/>
            <a:tailEnd/>
          </a:ln>
        </p:spPr>
        <p:txBody>
          <a:bodyPr>
            <a:spAutoFit/>
          </a:bodyPr>
          <a:lstStyle/>
          <a:p>
            <a:pPr>
              <a:spcBef>
                <a:spcPct val="50000"/>
              </a:spcBef>
              <a:buFont typeface="Wingdings" pitchFamily="2" charset="2"/>
              <a:buNone/>
            </a:pPr>
            <a:r>
              <a:rPr kumimoji="1" lang="en-US" altLang="zh-CN" sz="2000" b="1" dirty="0">
                <a:solidFill>
                  <a:srgbClr val="002060"/>
                </a:solidFill>
                <a:latin typeface="幼圆" pitchFamily="49" charset="-122"/>
                <a:ea typeface="幼圆" pitchFamily="49" charset="-122"/>
              </a:rPr>
              <a:t>  </a:t>
            </a:r>
            <a:r>
              <a:rPr kumimoji="1" lang="zh-CN" altLang="en-US" sz="2000" b="1" dirty="0">
                <a:solidFill>
                  <a:srgbClr val="002060"/>
                </a:solidFill>
                <a:latin typeface="幼圆" pitchFamily="49" charset="-122"/>
                <a:ea typeface="幼圆" pitchFamily="49" charset="-122"/>
              </a:rPr>
              <a:t>由矢量场的散度定理，可推得：   </a:t>
            </a:r>
          </a:p>
        </p:txBody>
      </p:sp>
      <p:graphicFrame>
        <p:nvGraphicFramePr>
          <p:cNvPr id="377865" name="Object 9"/>
          <p:cNvGraphicFramePr>
            <a:graphicFrameLocks noChangeAspect="1"/>
          </p:cNvGraphicFramePr>
          <p:nvPr/>
        </p:nvGraphicFramePr>
        <p:xfrm>
          <a:off x="1430338" y="2366963"/>
          <a:ext cx="1360487" cy="444500"/>
        </p:xfrm>
        <a:graphic>
          <a:graphicData uri="http://schemas.openxmlformats.org/presentationml/2006/ole">
            <p:oleObj spid="_x0000_s44035" name="Equation" r:id="rId5" imgW="622080" imgH="203040" progId="Equation.DSMT4">
              <p:embed/>
            </p:oleObj>
          </a:graphicData>
        </a:graphic>
      </p:graphicFrame>
      <p:sp>
        <p:nvSpPr>
          <p:cNvPr id="377866" name="Text Box 10"/>
          <p:cNvSpPr txBox="1">
            <a:spLocks noChangeArrowheads="1"/>
          </p:cNvSpPr>
          <p:nvPr/>
        </p:nvSpPr>
        <p:spPr bwMode="auto">
          <a:xfrm>
            <a:off x="3424238" y="2427288"/>
            <a:ext cx="2865437" cy="400050"/>
          </a:xfrm>
          <a:prstGeom prst="rect">
            <a:avLst/>
          </a:prstGeom>
          <a:noFill/>
          <a:ln w="57150" cmpd="thickThin">
            <a:solidFill>
              <a:srgbClr val="FF3300"/>
            </a:solidFill>
            <a:miter lim="800000"/>
            <a:headEnd/>
            <a:tailEnd/>
          </a:ln>
        </p:spPr>
        <p:txBody>
          <a:bodyPr>
            <a:spAutoFit/>
          </a:bodyPr>
          <a:lstStyle/>
          <a:p>
            <a:pPr algn="ctr"/>
            <a:r>
              <a:rPr lang="zh-CN" altLang="en-US" sz="2000" b="1">
                <a:solidFill>
                  <a:srgbClr val="FF0000"/>
                </a:solidFill>
                <a:latin typeface="幼圆" pitchFamily="49" charset="-122"/>
                <a:ea typeface="幼圆" pitchFamily="49" charset="-122"/>
              </a:rPr>
              <a:t>磁场散度定理微分形式</a:t>
            </a:r>
          </a:p>
        </p:txBody>
      </p:sp>
      <p:sp>
        <p:nvSpPr>
          <p:cNvPr id="377869" name="Text Box 13"/>
          <p:cNvSpPr txBox="1">
            <a:spLocks noChangeArrowheads="1"/>
          </p:cNvSpPr>
          <p:nvPr/>
        </p:nvSpPr>
        <p:spPr bwMode="auto">
          <a:xfrm>
            <a:off x="442913" y="5355052"/>
            <a:ext cx="8305800" cy="954088"/>
          </a:xfrm>
          <a:prstGeom prst="rect">
            <a:avLst/>
          </a:prstGeom>
          <a:noFill/>
          <a:ln w="9525">
            <a:noFill/>
            <a:miter lim="800000"/>
            <a:headEnd/>
            <a:tailEnd/>
          </a:ln>
        </p:spPr>
        <p:txBody>
          <a:bodyPr>
            <a:spAutoFit/>
          </a:bodyPr>
          <a:lstStyle/>
          <a:p>
            <a:pPr algn="just">
              <a:lnSpc>
                <a:spcPct val="140000"/>
              </a:lnSpc>
              <a:spcBef>
                <a:spcPct val="25000"/>
              </a:spcBef>
              <a:buFontTx/>
              <a:buBlip>
                <a:blip r:embed="rId6"/>
              </a:buBlip>
            </a:pPr>
            <a:r>
              <a:rPr kumimoji="1" lang="en-US" altLang="zh-CN" sz="2000" b="1" dirty="0">
                <a:solidFill>
                  <a:srgbClr val="002060"/>
                </a:solidFill>
                <a:latin typeface="幼圆" pitchFamily="49" charset="-122"/>
                <a:ea typeface="幼圆" pitchFamily="49" charset="-122"/>
              </a:rPr>
              <a:t> </a:t>
            </a:r>
            <a:r>
              <a:rPr kumimoji="1" lang="zh-CN" altLang="en-US" sz="2000" b="1" dirty="0">
                <a:solidFill>
                  <a:srgbClr val="FF3399"/>
                </a:solidFill>
                <a:latin typeface="幼圆" pitchFamily="49" charset="-122"/>
                <a:ea typeface="幼圆" pitchFamily="49" charset="-122"/>
              </a:rPr>
              <a:t>恒定磁场无散度源；不存在磁力线的扩散源和汇集源（无孤立</a:t>
            </a:r>
            <a:r>
              <a:rPr kumimoji="1" lang="zh-CN" altLang="en-US" sz="2000" b="1" dirty="0">
                <a:solidFill>
                  <a:srgbClr val="FF3399"/>
                </a:solidFill>
                <a:ea typeface="幼圆" pitchFamily="49" charset="-122"/>
              </a:rPr>
              <a:t>“</a:t>
            </a:r>
            <a:r>
              <a:rPr kumimoji="1" lang="zh-CN" altLang="en-US" sz="2000" b="1" dirty="0">
                <a:solidFill>
                  <a:srgbClr val="FF3399"/>
                </a:solidFill>
                <a:latin typeface="幼圆" pitchFamily="49" charset="-122"/>
                <a:ea typeface="幼圆" pitchFamily="49" charset="-122"/>
              </a:rPr>
              <a:t>磁荷</a:t>
            </a:r>
            <a:r>
              <a:rPr kumimoji="1" lang="zh-CN" altLang="en-US" sz="2000" b="1" dirty="0">
                <a:solidFill>
                  <a:srgbClr val="FF3399"/>
                </a:solidFill>
                <a:ea typeface="幼圆" pitchFamily="49" charset="-122"/>
              </a:rPr>
              <a:t>”</a:t>
            </a:r>
            <a:r>
              <a:rPr kumimoji="1" lang="zh-CN" altLang="en-US" sz="2000" b="1" dirty="0">
                <a:solidFill>
                  <a:srgbClr val="FF3399"/>
                </a:solidFill>
                <a:latin typeface="幼圆" pitchFamily="49" charset="-122"/>
                <a:ea typeface="幼圆" pitchFamily="49" charset="-122"/>
              </a:rPr>
              <a:t>存在）；由磁通连续性定理可知：磁力线是闭合连续的。</a:t>
            </a:r>
          </a:p>
        </p:txBody>
      </p:sp>
      <p:graphicFrame>
        <p:nvGraphicFramePr>
          <p:cNvPr id="377872" name="Object 16"/>
          <p:cNvGraphicFramePr>
            <a:graphicFrameLocks noChangeAspect="1"/>
          </p:cNvGraphicFramePr>
          <p:nvPr/>
        </p:nvGraphicFramePr>
        <p:xfrm>
          <a:off x="2203450" y="1244600"/>
          <a:ext cx="3324225" cy="941388"/>
        </p:xfrm>
        <a:graphic>
          <a:graphicData uri="http://schemas.openxmlformats.org/presentationml/2006/ole">
            <p:oleObj spid="_x0000_s44036" name="Equation" r:id="rId7" imgW="1650960" imgH="469800" progId="Equation.DSMT4">
              <p:embed/>
            </p:oleObj>
          </a:graphicData>
        </a:graphic>
      </p:graphicFrame>
      <p:sp>
        <p:nvSpPr>
          <p:cNvPr id="44045" name="Text Box 17"/>
          <p:cNvSpPr txBox="1">
            <a:spLocks noChangeArrowheads="1"/>
          </p:cNvSpPr>
          <p:nvPr/>
        </p:nvSpPr>
        <p:spPr bwMode="auto">
          <a:xfrm>
            <a:off x="631825" y="1446213"/>
            <a:ext cx="7302297" cy="402291"/>
          </a:xfrm>
          <a:prstGeom prst="rect">
            <a:avLst/>
          </a:prstGeom>
          <a:noFill/>
          <a:ln w="9525">
            <a:noFill/>
            <a:miter lim="800000"/>
            <a:headEnd/>
            <a:tailEnd/>
          </a:ln>
        </p:spPr>
        <p:txBody>
          <a:bodyPr wrap="none" lIns="90000" tIns="46800" rIns="90000" bIns="46800">
            <a:spAutoFit/>
          </a:bodyPr>
          <a:lstStyle/>
          <a:p>
            <a:r>
              <a:rPr lang="zh-CN" altLang="en-US" sz="2000" b="1" dirty="0">
                <a:solidFill>
                  <a:srgbClr val="002060"/>
                </a:solidFill>
                <a:latin typeface="幼圆" pitchFamily="49" charset="-122"/>
                <a:ea typeface="幼圆" pitchFamily="49" charset="-122"/>
              </a:rPr>
              <a:t>对恒定磁场                        </a:t>
            </a:r>
            <a:r>
              <a:rPr lang="zh-CN" altLang="en-US" sz="2000" b="1" dirty="0" smtClean="0">
                <a:solidFill>
                  <a:srgbClr val="002060"/>
                </a:solidFill>
                <a:latin typeface="幼圆" pitchFamily="49" charset="-122"/>
                <a:ea typeface="幼圆" pitchFamily="49" charset="-122"/>
              </a:rPr>
              <a:t>    取</a:t>
            </a:r>
            <a:r>
              <a:rPr lang="zh-CN" altLang="en-US" sz="2000" b="1" dirty="0">
                <a:solidFill>
                  <a:srgbClr val="002060"/>
                </a:solidFill>
                <a:latin typeface="幼圆" pitchFamily="49" charset="-122"/>
                <a:ea typeface="幼圆" pitchFamily="49" charset="-122"/>
              </a:rPr>
              <a:t>散度并计算可得</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4037"/>
                                        </p:tgtEl>
                                        <p:attrNameLst>
                                          <p:attrName>style.visibility</p:attrName>
                                        </p:attrNameLst>
                                      </p:cBhvr>
                                      <p:to>
                                        <p:strVal val="visible"/>
                                      </p:to>
                                    </p:set>
                                    <p:animEffect transition="in" filter="blinds(horizontal)">
                                      <p:cBhvr>
                                        <p:cTn id="7" dur="500"/>
                                        <p:tgtEl>
                                          <p:spTgt spid="44037"/>
                                        </p:tgtEl>
                                      </p:cBhvr>
                                    </p:animEffect>
                                  </p:childTnLst>
                                </p:cTn>
                              </p:par>
                              <p:par>
                                <p:cTn id="8" presetID="3" presetClass="entr" presetSubtype="10" fill="hold" nodeType="withEffect">
                                  <p:stCondLst>
                                    <p:cond delay="0"/>
                                  </p:stCondLst>
                                  <p:childTnLst>
                                    <p:set>
                                      <p:cBhvr>
                                        <p:cTn id="9" dur="1" fill="hold">
                                          <p:stCondLst>
                                            <p:cond delay="0"/>
                                          </p:stCondLst>
                                        </p:cTn>
                                        <p:tgtEl>
                                          <p:spTgt spid="377865"/>
                                        </p:tgtEl>
                                        <p:attrNameLst>
                                          <p:attrName>style.visibility</p:attrName>
                                        </p:attrNameLst>
                                      </p:cBhvr>
                                      <p:to>
                                        <p:strVal val="visible"/>
                                      </p:to>
                                    </p:set>
                                    <p:animEffect transition="in" filter="blinds(horizontal)">
                                      <p:cBhvr>
                                        <p:cTn id="10" dur="500"/>
                                        <p:tgtEl>
                                          <p:spTgt spid="377865"/>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377866"/>
                                        </p:tgtEl>
                                        <p:attrNameLst>
                                          <p:attrName>style.visibility</p:attrName>
                                        </p:attrNameLst>
                                      </p:cBhvr>
                                      <p:to>
                                        <p:strVal val="visible"/>
                                      </p:to>
                                    </p:set>
                                    <p:animEffect transition="in" filter="blinds(horizontal)">
                                      <p:cBhvr>
                                        <p:cTn id="13" dur="500"/>
                                        <p:tgtEl>
                                          <p:spTgt spid="377866"/>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377864"/>
                                        </p:tgtEl>
                                        <p:attrNameLst>
                                          <p:attrName>style.visibility</p:attrName>
                                        </p:attrNameLst>
                                      </p:cBhvr>
                                      <p:to>
                                        <p:strVal val="visible"/>
                                      </p:to>
                                    </p:set>
                                    <p:animEffect transition="in" filter="blinds(horizontal)">
                                      <p:cBhvr>
                                        <p:cTn id="18" dur="500"/>
                                        <p:tgtEl>
                                          <p:spTgt spid="377864"/>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44038"/>
                                        </p:tgtEl>
                                        <p:attrNameLst>
                                          <p:attrName>style.visibility</p:attrName>
                                        </p:attrNameLst>
                                      </p:cBhvr>
                                      <p:to>
                                        <p:strVal val="visible"/>
                                      </p:to>
                                    </p:set>
                                    <p:animEffect transition="in" filter="blinds(horizontal)">
                                      <p:cBhvr>
                                        <p:cTn id="23" dur="500"/>
                                        <p:tgtEl>
                                          <p:spTgt spid="44038"/>
                                        </p:tgtEl>
                                      </p:cBhvr>
                                    </p:animEffect>
                                  </p:childTnLst>
                                </p:cTn>
                              </p:par>
                              <p:par>
                                <p:cTn id="24" presetID="3" presetClass="entr" presetSubtype="10" fill="hold" nodeType="withEffect">
                                  <p:stCondLst>
                                    <p:cond delay="0"/>
                                  </p:stCondLst>
                                  <p:childTnLst>
                                    <p:set>
                                      <p:cBhvr>
                                        <p:cTn id="25" dur="1" fill="hold">
                                          <p:stCondLst>
                                            <p:cond delay="0"/>
                                          </p:stCondLst>
                                        </p:cTn>
                                        <p:tgtEl>
                                          <p:spTgt spid="377862"/>
                                        </p:tgtEl>
                                        <p:attrNameLst>
                                          <p:attrName>style.visibility</p:attrName>
                                        </p:attrNameLst>
                                      </p:cBhvr>
                                      <p:to>
                                        <p:strVal val="visible"/>
                                      </p:to>
                                    </p:set>
                                    <p:animEffect transition="in" filter="blinds(horizontal)">
                                      <p:cBhvr>
                                        <p:cTn id="26" dur="500"/>
                                        <p:tgtEl>
                                          <p:spTgt spid="377862"/>
                                        </p:tgtEl>
                                      </p:cBhvr>
                                    </p:animEffect>
                                  </p:childTnLst>
                                </p:cTn>
                              </p:par>
                              <p:par>
                                <p:cTn id="27" presetID="3" presetClass="entr" presetSubtype="10" fill="hold" grpId="0" nodeType="withEffect">
                                  <p:stCondLst>
                                    <p:cond delay="0"/>
                                  </p:stCondLst>
                                  <p:childTnLst>
                                    <p:set>
                                      <p:cBhvr>
                                        <p:cTn id="28" dur="1" fill="hold">
                                          <p:stCondLst>
                                            <p:cond delay="0"/>
                                          </p:stCondLst>
                                        </p:cTn>
                                        <p:tgtEl>
                                          <p:spTgt spid="377863"/>
                                        </p:tgtEl>
                                        <p:attrNameLst>
                                          <p:attrName>style.visibility</p:attrName>
                                        </p:attrNameLst>
                                      </p:cBhvr>
                                      <p:to>
                                        <p:strVal val="visible"/>
                                      </p:to>
                                    </p:set>
                                    <p:animEffect transition="in" filter="blinds(horizontal)">
                                      <p:cBhvr>
                                        <p:cTn id="29" dur="500"/>
                                        <p:tgtEl>
                                          <p:spTgt spid="377863"/>
                                        </p:tgtEl>
                                      </p:cBhvr>
                                    </p:animEffect>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grpId="0" nodeType="clickEffect">
                                  <p:stCondLst>
                                    <p:cond delay="0"/>
                                  </p:stCondLst>
                                  <p:childTnLst>
                                    <p:set>
                                      <p:cBhvr>
                                        <p:cTn id="33" dur="1" fill="hold">
                                          <p:stCondLst>
                                            <p:cond delay="0"/>
                                          </p:stCondLst>
                                        </p:cTn>
                                        <p:tgtEl>
                                          <p:spTgt spid="377861"/>
                                        </p:tgtEl>
                                        <p:attrNameLst>
                                          <p:attrName>style.visibility</p:attrName>
                                        </p:attrNameLst>
                                      </p:cBhvr>
                                      <p:to>
                                        <p:strVal val="visible"/>
                                      </p:to>
                                    </p:set>
                                    <p:animEffect transition="in" filter="blinds(horizontal)">
                                      <p:cBhvr>
                                        <p:cTn id="34" dur="500"/>
                                        <p:tgtEl>
                                          <p:spTgt spid="377861"/>
                                        </p:tgtEl>
                                      </p:cBhvr>
                                    </p:animEffect>
                                  </p:childTnLst>
                                </p:cTn>
                              </p:par>
                            </p:childTnLst>
                          </p:cTn>
                        </p:par>
                      </p:childTnLst>
                    </p:cTn>
                  </p:par>
                  <p:par>
                    <p:cTn id="35" fill="hold">
                      <p:stCondLst>
                        <p:cond delay="indefinite"/>
                      </p:stCondLst>
                      <p:childTnLst>
                        <p:par>
                          <p:cTn id="36" fill="hold">
                            <p:stCondLst>
                              <p:cond delay="0"/>
                            </p:stCondLst>
                            <p:childTnLst>
                              <p:par>
                                <p:cTn id="37" presetID="3" presetClass="entr" presetSubtype="10" fill="hold" grpId="0" nodeType="clickEffect">
                                  <p:stCondLst>
                                    <p:cond delay="0"/>
                                  </p:stCondLst>
                                  <p:childTnLst>
                                    <p:set>
                                      <p:cBhvr>
                                        <p:cTn id="38" dur="1" fill="hold">
                                          <p:stCondLst>
                                            <p:cond delay="0"/>
                                          </p:stCondLst>
                                        </p:cTn>
                                        <p:tgtEl>
                                          <p:spTgt spid="377869"/>
                                        </p:tgtEl>
                                        <p:attrNameLst>
                                          <p:attrName>style.visibility</p:attrName>
                                        </p:attrNameLst>
                                      </p:cBhvr>
                                      <p:to>
                                        <p:strVal val="visible"/>
                                      </p:to>
                                    </p:set>
                                    <p:animEffect transition="in" filter="blinds(horizontal)">
                                      <p:cBhvr>
                                        <p:cTn id="39" dur="500"/>
                                        <p:tgtEl>
                                          <p:spTgt spid="3778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7861" grpId="0"/>
      <p:bldP spid="377863" grpId="0" animBg="1"/>
      <p:bldP spid="377864" grpId="0"/>
      <p:bldP spid="377866" grpId="0" animBg="1"/>
      <p:bldP spid="37786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Text Box 2"/>
          <p:cNvSpPr txBox="1">
            <a:spLocks noChangeArrowheads="1"/>
          </p:cNvSpPr>
          <p:nvPr/>
        </p:nvSpPr>
        <p:spPr bwMode="auto">
          <a:xfrm>
            <a:off x="400050" y="1220788"/>
            <a:ext cx="8382000" cy="4538662"/>
          </a:xfrm>
          <a:prstGeom prst="rect">
            <a:avLst/>
          </a:prstGeom>
          <a:noFill/>
          <a:ln w="9525">
            <a:noFill/>
            <a:miter lim="800000"/>
            <a:headEnd/>
            <a:tailEnd/>
          </a:ln>
        </p:spPr>
        <p:txBody>
          <a:bodyPr>
            <a:spAutoFit/>
          </a:bodyPr>
          <a:lstStyle/>
          <a:p>
            <a:pPr algn="just">
              <a:lnSpc>
                <a:spcPct val="150000"/>
              </a:lnSpc>
              <a:spcBef>
                <a:spcPct val="50000"/>
              </a:spcBef>
              <a:buFontTx/>
              <a:buBlip>
                <a:blip r:embed="rId2"/>
              </a:buBlip>
            </a:pPr>
            <a:r>
              <a:rPr kumimoji="1" lang="en-US" altLang="zh-CN" sz="2000" b="1" dirty="0">
                <a:solidFill>
                  <a:srgbClr val="000099"/>
                </a:solidFill>
                <a:latin typeface="幼圆" pitchFamily="49" charset="-122"/>
                <a:ea typeface="幼圆" pitchFamily="49" charset="-122"/>
              </a:rPr>
              <a:t> </a:t>
            </a:r>
            <a:r>
              <a:rPr kumimoji="1" lang="zh-CN" altLang="en-US" sz="2000" b="1" dirty="0">
                <a:solidFill>
                  <a:srgbClr val="000099"/>
                </a:solidFill>
                <a:latin typeface="幼圆" pitchFamily="49" charset="-122"/>
                <a:ea typeface="幼圆" pitchFamily="49" charset="-122"/>
              </a:rPr>
              <a:t>自然界中最小的带电粒子是电子（负）和质子（正）。</a:t>
            </a:r>
          </a:p>
          <a:p>
            <a:pPr>
              <a:lnSpc>
                <a:spcPct val="150000"/>
              </a:lnSpc>
              <a:spcBef>
                <a:spcPct val="50000"/>
              </a:spcBef>
              <a:buFontTx/>
              <a:buBlip>
                <a:blip r:embed="rId2"/>
              </a:buBlip>
            </a:pPr>
            <a:r>
              <a:rPr kumimoji="1" lang="zh-CN" altLang="en-US" sz="2000" b="1" dirty="0">
                <a:solidFill>
                  <a:srgbClr val="000099"/>
                </a:solidFill>
                <a:latin typeface="幼圆" pitchFamily="49" charset="-122"/>
                <a:ea typeface="幼圆" pitchFamily="49" charset="-122"/>
              </a:rPr>
              <a:t> 基本电荷量值：</a:t>
            </a:r>
            <a:r>
              <a:rPr kumimoji="1" lang="en-US" altLang="zh-CN" sz="2000" b="1" i="1" dirty="0">
                <a:solidFill>
                  <a:srgbClr val="000099"/>
                </a:solidFill>
                <a:latin typeface="幼圆" pitchFamily="49" charset="-122"/>
                <a:ea typeface="幼圆" pitchFamily="49" charset="-122"/>
              </a:rPr>
              <a:t>e </a:t>
            </a:r>
            <a:r>
              <a:rPr kumimoji="1" lang="en-US" altLang="zh-CN" sz="2000" b="1" dirty="0">
                <a:solidFill>
                  <a:srgbClr val="000099"/>
                </a:solidFill>
                <a:latin typeface="幼圆" pitchFamily="49" charset="-122"/>
                <a:ea typeface="幼圆" pitchFamily="49" charset="-122"/>
                <a:sym typeface="Symbol" pitchFamily="18" charset="2"/>
              </a:rPr>
              <a:t></a:t>
            </a:r>
            <a:r>
              <a:rPr kumimoji="1" lang="en-US" altLang="zh-CN" sz="2000" b="1" dirty="0">
                <a:solidFill>
                  <a:srgbClr val="000099"/>
                </a:solidFill>
                <a:latin typeface="幼圆" pitchFamily="49" charset="-122"/>
                <a:ea typeface="幼圆" pitchFamily="49" charset="-122"/>
              </a:rPr>
              <a:t>1.60217653(14) ×10</a:t>
            </a:r>
            <a:r>
              <a:rPr kumimoji="1" lang="en-US" altLang="zh-CN" sz="2000" b="1" baseline="30000" dirty="0">
                <a:solidFill>
                  <a:srgbClr val="000099"/>
                </a:solidFill>
                <a:latin typeface="幼圆" pitchFamily="49" charset="-122"/>
                <a:ea typeface="幼圆" pitchFamily="49" charset="-122"/>
              </a:rPr>
              <a:t>-19</a:t>
            </a:r>
            <a:r>
              <a:rPr kumimoji="1" lang="en-US" altLang="zh-CN" sz="2000" b="1" dirty="0">
                <a:solidFill>
                  <a:srgbClr val="000099"/>
                </a:solidFill>
                <a:latin typeface="幼圆" pitchFamily="49" charset="-122"/>
                <a:ea typeface="幼圆" pitchFamily="49" charset="-122"/>
              </a:rPr>
              <a:t>(</a:t>
            </a:r>
            <a:r>
              <a:rPr kumimoji="1" lang="zh-CN" altLang="en-US" sz="2000" b="1" dirty="0">
                <a:solidFill>
                  <a:srgbClr val="000099"/>
                </a:solidFill>
                <a:latin typeface="幼圆" pitchFamily="49" charset="-122"/>
                <a:ea typeface="幼圆" pitchFamily="49" charset="-122"/>
              </a:rPr>
              <a:t>单位：</a:t>
            </a:r>
            <a:r>
              <a:rPr kumimoji="1" lang="en-US" altLang="zh-CN" sz="2000" b="1" dirty="0">
                <a:solidFill>
                  <a:srgbClr val="000099"/>
                </a:solidFill>
                <a:latin typeface="幼圆" pitchFamily="49" charset="-122"/>
                <a:ea typeface="幼圆" pitchFamily="49" charset="-122"/>
              </a:rPr>
              <a:t>C,</a:t>
            </a:r>
            <a:r>
              <a:rPr kumimoji="1" lang="zh-CN" altLang="en-US" sz="2000" b="1" dirty="0">
                <a:solidFill>
                  <a:srgbClr val="000099"/>
                </a:solidFill>
                <a:latin typeface="幼圆" pitchFamily="49" charset="-122"/>
                <a:ea typeface="幼圆" pitchFamily="49" charset="-122"/>
              </a:rPr>
              <a:t>库仑</a:t>
            </a:r>
            <a:r>
              <a:rPr kumimoji="1" lang="en-US" altLang="zh-CN" sz="2000" b="1" dirty="0">
                <a:solidFill>
                  <a:srgbClr val="000099"/>
                </a:solidFill>
                <a:latin typeface="幼圆" pitchFamily="49" charset="-122"/>
                <a:ea typeface="幼圆" pitchFamily="49" charset="-122"/>
              </a:rPr>
              <a:t> )</a:t>
            </a:r>
            <a:r>
              <a:rPr kumimoji="1" lang="zh-CN" altLang="en-US" sz="2000" b="1" dirty="0">
                <a:solidFill>
                  <a:srgbClr val="000099"/>
                </a:solidFill>
                <a:latin typeface="幼圆" pitchFamily="49" charset="-122"/>
                <a:ea typeface="幼圆" pitchFamily="49" charset="-122"/>
              </a:rPr>
              <a:t>。</a:t>
            </a:r>
          </a:p>
          <a:p>
            <a:pPr algn="just">
              <a:lnSpc>
                <a:spcPct val="150000"/>
              </a:lnSpc>
              <a:spcBef>
                <a:spcPct val="50000"/>
              </a:spcBef>
              <a:buFontTx/>
              <a:buBlip>
                <a:blip r:embed="rId2"/>
              </a:buBlip>
            </a:pPr>
            <a:r>
              <a:rPr kumimoji="1" lang="zh-CN" altLang="en-US" sz="2000" b="1" dirty="0">
                <a:solidFill>
                  <a:srgbClr val="000099"/>
                </a:solidFill>
                <a:latin typeface="幼圆" pitchFamily="49" charset="-122"/>
                <a:ea typeface="幼圆" pitchFamily="49" charset="-122"/>
              </a:rPr>
              <a:t> 从</a:t>
            </a:r>
            <a:r>
              <a:rPr kumimoji="1" lang="zh-CN" altLang="en-US" sz="2000" b="1" dirty="0">
                <a:solidFill>
                  <a:srgbClr val="FF3399"/>
                </a:solidFill>
                <a:latin typeface="幼圆" pitchFamily="49" charset="-122"/>
                <a:ea typeface="幼圆" pitchFamily="49" charset="-122"/>
              </a:rPr>
              <a:t>微观</a:t>
            </a:r>
            <a:r>
              <a:rPr kumimoji="1" lang="zh-CN" altLang="en-US" sz="2000" b="1" dirty="0">
                <a:solidFill>
                  <a:srgbClr val="000099"/>
                </a:solidFill>
                <a:latin typeface="幼圆" pitchFamily="49" charset="-122"/>
                <a:ea typeface="幼圆" pitchFamily="49" charset="-122"/>
              </a:rPr>
              <a:t>而言，电荷以</a:t>
            </a:r>
            <a:r>
              <a:rPr kumimoji="1" lang="zh-CN" altLang="en-US" sz="2000" b="1" dirty="0">
                <a:solidFill>
                  <a:srgbClr val="0000CC"/>
                </a:solidFill>
                <a:latin typeface="幼圆" pitchFamily="49" charset="-122"/>
                <a:ea typeface="幼圆" pitchFamily="49" charset="-122"/>
              </a:rPr>
              <a:t>离散</a:t>
            </a:r>
            <a:r>
              <a:rPr kumimoji="1" lang="zh-CN" altLang="en-US" sz="2000" b="1" dirty="0">
                <a:solidFill>
                  <a:srgbClr val="000099"/>
                </a:solidFill>
                <a:latin typeface="幼圆" pitchFamily="49" charset="-122"/>
                <a:ea typeface="幼圆" pitchFamily="49" charset="-122"/>
              </a:rPr>
              <a:t>方式分布于空间中</a:t>
            </a:r>
            <a:r>
              <a:rPr kumimoji="1" lang="en-US" altLang="zh-CN" sz="2000" b="1" dirty="0">
                <a:solidFill>
                  <a:srgbClr val="000099"/>
                </a:solidFill>
                <a:latin typeface="幼圆" pitchFamily="49" charset="-122"/>
                <a:ea typeface="幼圆" pitchFamily="49" charset="-122"/>
              </a:rPr>
              <a:t>; </a:t>
            </a:r>
            <a:r>
              <a:rPr kumimoji="1" lang="zh-CN" altLang="en-US" sz="2000" b="1" dirty="0">
                <a:solidFill>
                  <a:srgbClr val="000099"/>
                </a:solidFill>
                <a:latin typeface="幼圆" pitchFamily="49" charset="-122"/>
                <a:ea typeface="幼圆" pitchFamily="49" charset="-122"/>
              </a:rPr>
              <a:t>量子化</a:t>
            </a:r>
            <a:r>
              <a:rPr kumimoji="1" lang="en-US" altLang="zh-CN" sz="2000" b="1" i="1" dirty="0">
                <a:solidFill>
                  <a:srgbClr val="000099"/>
                </a:solidFill>
                <a:latin typeface="幼圆" pitchFamily="49" charset="-122"/>
                <a:ea typeface="幼圆" pitchFamily="49" charset="-122"/>
              </a:rPr>
              <a:t>q </a:t>
            </a:r>
            <a:r>
              <a:rPr kumimoji="1" lang="en-US" altLang="zh-CN" sz="2000" b="1" dirty="0">
                <a:solidFill>
                  <a:srgbClr val="000099"/>
                </a:solidFill>
                <a:latin typeface="幼圆" pitchFamily="49" charset="-122"/>
                <a:ea typeface="幼圆" pitchFamily="49" charset="-122"/>
              </a:rPr>
              <a:t>= </a:t>
            </a:r>
            <a:r>
              <a:rPr kumimoji="1" lang="en-US" altLang="zh-CN" sz="2000" b="1" dirty="0">
                <a:solidFill>
                  <a:srgbClr val="000099"/>
                </a:solidFill>
                <a:latin typeface="幼圆" pitchFamily="49" charset="-122"/>
                <a:ea typeface="幼圆" pitchFamily="49" charset="-122"/>
                <a:sym typeface="Symbol" pitchFamily="18" charset="2"/>
              </a:rPr>
              <a:t></a:t>
            </a:r>
            <a:r>
              <a:rPr kumimoji="1" lang="en-US" altLang="zh-CN" sz="2000" b="1" i="1" dirty="0">
                <a:solidFill>
                  <a:srgbClr val="000099"/>
                </a:solidFill>
                <a:latin typeface="幼圆" pitchFamily="49" charset="-122"/>
                <a:ea typeface="幼圆" pitchFamily="49" charset="-122"/>
              </a:rPr>
              <a:t>Ne</a:t>
            </a:r>
            <a:r>
              <a:rPr kumimoji="1" lang="zh-CN" altLang="en-US" sz="2000" b="1" dirty="0">
                <a:solidFill>
                  <a:srgbClr val="000099"/>
                </a:solidFill>
                <a:latin typeface="幼圆" pitchFamily="49" charset="-122"/>
                <a:ea typeface="幼圆" pitchFamily="49" charset="-122"/>
              </a:rPr>
              <a:t>。</a:t>
            </a:r>
          </a:p>
          <a:p>
            <a:pPr algn="just">
              <a:lnSpc>
                <a:spcPct val="150000"/>
              </a:lnSpc>
              <a:spcBef>
                <a:spcPct val="50000"/>
              </a:spcBef>
              <a:spcAft>
                <a:spcPct val="50000"/>
              </a:spcAft>
              <a:buFontTx/>
              <a:buBlip>
                <a:blip r:embed="rId2"/>
              </a:buBlip>
            </a:pPr>
            <a:r>
              <a:rPr kumimoji="1" lang="zh-CN" altLang="en-US" sz="2000" b="1" dirty="0">
                <a:solidFill>
                  <a:srgbClr val="000099"/>
                </a:solidFill>
                <a:latin typeface="幼圆" pitchFamily="49" charset="-122"/>
                <a:ea typeface="幼圆" pitchFamily="49" charset="-122"/>
              </a:rPr>
              <a:t> 从</a:t>
            </a:r>
            <a:r>
              <a:rPr kumimoji="1" lang="zh-CN" altLang="en-US" sz="2000" b="1" dirty="0">
                <a:solidFill>
                  <a:srgbClr val="FF3399"/>
                </a:solidFill>
                <a:latin typeface="幼圆" pitchFamily="49" charset="-122"/>
                <a:ea typeface="幼圆" pitchFamily="49" charset="-122"/>
              </a:rPr>
              <a:t>宏观</a:t>
            </a:r>
            <a:r>
              <a:rPr kumimoji="1" lang="zh-CN" altLang="en-US" sz="2000" b="1" dirty="0">
                <a:solidFill>
                  <a:srgbClr val="000099"/>
                </a:solidFill>
                <a:latin typeface="幼圆" pitchFamily="49" charset="-122"/>
                <a:ea typeface="幼圆" pitchFamily="49" charset="-122"/>
              </a:rPr>
              <a:t>而言，大量带电粒子密集出现在某空间范围内时，可假定</a:t>
            </a:r>
            <a:r>
              <a:rPr kumimoji="1" lang="zh-CN" altLang="en-US" sz="2000" b="1" dirty="0">
                <a:solidFill>
                  <a:srgbClr val="0000CC"/>
                </a:solidFill>
                <a:latin typeface="幼圆" pitchFamily="49" charset="-122"/>
                <a:ea typeface="幼圆" pitchFamily="49" charset="-122"/>
              </a:rPr>
              <a:t>电荷连续分布</a:t>
            </a:r>
            <a:r>
              <a:rPr kumimoji="1" lang="zh-CN" altLang="en-US" sz="2000" b="1" dirty="0">
                <a:solidFill>
                  <a:srgbClr val="000099"/>
                </a:solidFill>
                <a:latin typeface="幼圆" pitchFamily="49" charset="-122"/>
                <a:ea typeface="幼圆" pitchFamily="49" charset="-122"/>
              </a:rPr>
              <a:t>在这个范围</a:t>
            </a:r>
            <a:r>
              <a:rPr kumimoji="1" lang="zh-CN" altLang="en-US" sz="2000" b="1" dirty="0" smtClean="0">
                <a:solidFill>
                  <a:srgbClr val="000099"/>
                </a:solidFill>
                <a:latin typeface="幼圆" pitchFamily="49" charset="-122"/>
                <a:ea typeface="幼圆" pitchFamily="49" charset="-122"/>
              </a:rPr>
              <a:t>内，用电荷密度描述这种分布。</a:t>
            </a:r>
            <a:endParaRPr kumimoji="1" lang="zh-CN" altLang="en-US" sz="2000" b="1" dirty="0">
              <a:solidFill>
                <a:srgbClr val="000099"/>
              </a:solidFill>
              <a:latin typeface="幼圆" pitchFamily="49" charset="-122"/>
              <a:ea typeface="幼圆" pitchFamily="49" charset="-122"/>
            </a:endParaRPr>
          </a:p>
          <a:p>
            <a:pPr algn="just">
              <a:lnSpc>
                <a:spcPct val="150000"/>
              </a:lnSpc>
              <a:spcBef>
                <a:spcPct val="15000"/>
              </a:spcBef>
            </a:pPr>
            <a:r>
              <a:rPr kumimoji="1" lang="zh-CN" altLang="en-US" sz="2000" b="1" dirty="0">
                <a:solidFill>
                  <a:srgbClr val="000099"/>
                </a:solidFill>
                <a:latin typeface="幼圆" pitchFamily="49" charset="-122"/>
                <a:ea typeface="幼圆" pitchFamily="49" charset="-122"/>
              </a:rPr>
              <a:t>    电荷的几种分布方式：空间中－</a:t>
            </a:r>
            <a:r>
              <a:rPr kumimoji="1" lang="zh-CN" altLang="en-US" sz="2000" b="1" dirty="0">
                <a:solidFill>
                  <a:srgbClr val="FF0000"/>
                </a:solidFill>
                <a:latin typeface="幼圆" pitchFamily="49" charset="-122"/>
                <a:ea typeface="幼圆" pitchFamily="49" charset="-122"/>
              </a:rPr>
              <a:t>电荷体密度</a:t>
            </a:r>
            <a:r>
              <a:rPr kumimoji="1" lang="zh-CN" altLang="en-US" sz="2000" b="1" i="1" dirty="0">
                <a:solidFill>
                  <a:srgbClr val="FF0000"/>
                </a:solidFill>
                <a:latin typeface="幼圆" pitchFamily="49" charset="-122"/>
                <a:ea typeface="幼圆" pitchFamily="49" charset="-122"/>
                <a:sym typeface="Symbol" pitchFamily="18" charset="2"/>
              </a:rPr>
              <a:t></a:t>
            </a:r>
            <a:endParaRPr kumimoji="1" lang="zh-CN" altLang="en-US" sz="2000" b="1" i="1" dirty="0">
              <a:solidFill>
                <a:srgbClr val="FF0000"/>
              </a:solidFill>
              <a:latin typeface="幼圆" pitchFamily="49" charset="-122"/>
              <a:ea typeface="幼圆" pitchFamily="49" charset="-122"/>
            </a:endParaRPr>
          </a:p>
          <a:p>
            <a:pPr algn="just">
              <a:lnSpc>
                <a:spcPct val="150000"/>
              </a:lnSpc>
              <a:spcBef>
                <a:spcPct val="15000"/>
              </a:spcBef>
            </a:pPr>
            <a:r>
              <a:rPr kumimoji="1" lang="zh-CN" altLang="en-US" sz="2000" b="1" dirty="0">
                <a:solidFill>
                  <a:srgbClr val="000099"/>
                </a:solidFill>
                <a:latin typeface="幼圆" pitchFamily="49" charset="-122"/>
                <a:ea typeface="幼圆" pitchFamily="49" charset="-122"/>
              </a:rPr>
              <a:t>　 　　　　　             面上－</a:t>
            </a:r>
            <a:r>
              <a:rPr kumimoji="1" lang="zh-CN" altLang="en-US" sz="2000" b="1" dirty="0">
                <a:solidFill>
                  <a:srgbClr val="FF0000"/>
                </a:solidFill>
                <a:latin typeface="幼圆" pitchFamily="49" charset="-122"/>
                <a:ea typeface="幼圆" pitchFamily="49" charset="-122"/>
              </a:rPr>
              <a:t>电荷面密度</a:t>
            </a:r>
            <a:r>
              <a:rPr kumimoji="1" lang="zh-CN" altLang="en-US" sz="2000" b="1" i="1" dirty="0">
                <a:solidFill>
                  <a:srgbClr val="FF0000"/>
                </a:solidFill>
                <a:latin typeface="幼圆" pitchFamily="49" charset="-122"/>
                <a:ea typeface="幼圆" pitchFamily="49" charset="-122"/>
                <a:sym typeface="Symbol" pitchFamily="18" charset="2"/>
              </a:rPr>
              <a:t></a:t>
            </a:r>
            <a:r>
              <a:rPr kumimoji="1" lang="en-US" altLang="zh-CN" sz="2000" b="1" i="1" baseline="-25000" dirty="0">
                <a:solidFill>
                  <a:srgbClr val="FF0000"/>
                </a:solidFill>
                <a:latin typeface="幼圆" pitchFamily="49" charset="-122"/>
                <a:ea typeface="幼圆" pitchFamily="49" charset="-122"/>
              </a:rPr>
              <a:t>s</a:t>
            </a:r>
          </a:p>
          <a:p>
            <a:pPr algn="just">
              <a:lnSpc>
                <a:spcPct val="150000"/>
              </a:lnSpc>
              <a:spcBef>
                <a:spcPct val="15000"/>
              </a:spcBef>
            </a:pPr>
            <a:r>
              <a:rPr kumimoji="1" lang="zh-CN" altLang="en-US" sz="2000" b="1" dirty="0">
                <a:solidFill>
                  <a:srgbClr val="000099"/>
                </a:solidFill>
                <a:latin typeface="幼圆" pitchFamily="49" charset="-122"/>
                <a:ea typeface="幼圆" pitchFamily="49" charset="-122"/>
              </a:rPr>
              <a:t>　 　　　　　　           线上－</a:t>
            </a:r>
            <a:r>
              <a:rPr kumimoji="1" lang="zh-CN" altLang="en-US" sz="2000" b="1" dirty="0">
                <a:solidFill>
                  <a:srgbClr val="FF0000"/>
                </a:solidFill>
                <a:latin typeface="幼圆" pitchFamily="49" charset="-122"/>
                <a:ea typeface="幼圆" pitchFamily="49" charset="-122"/>
              </a:rPr>
              <a:t>电荷线密度</a:t>
            </a:r>
            <a:r>
              <a:rPr kumimoji="1" lang="zh-CN" altLang="en-US" sz="2000" b="1" i="1" dirty="0">
                <a:solidFill>
                  <a:srgbClr val="FF0000"/>
                </a:solidFill>
                <a:latin typeface="幼圆" pitchFamily="49" charset="-122"/>
                <a:ea typeface="幼圆" pitchFamily="49" charset="-122"/>
                <a:sym typeface="Symbol" pitchFamily="18" charset="2"/>
              </a:rPr>
              <a:t></a:t>
            </a:r>
            <a:r>
              <a:rPr kumimoji="1" lang="en-US" altLang="zh-CN" sz="2000" b="1" i="1" baseline="-25000" dirty="0">
                <a:solidFill>
                  <a:srgbClr val="FF0000"/>
                </a:solidFill>
                <a:latin typeface="幼圆" pitchFamily="49" charset="-122"/>
                <a:ea typeface="幼圆" pitchFamily="49" charset="-122"/>
              </a:rPr>
              <a:t>l</a:t>
            </a:r>
          </a:p>
        </p:txBody>
      </p:sp>
      <p:sp>
        <p:nvSpPr>
          <p:cNvPr id="98306" name="Text Box 3"/>
          <p:cNvSpPr txBox="1">
            <a:spLocks noChangeArrowheads="1"/>
          </p:cNvSpPr>
          <p:nvPr/>
        </p:nvSpPr>
        <p:spPr bwMode="auto">
          <a:xfrm>
            <a:off x="323850" y="549275"/>
            <a:ext cx="4343400" cy="519113"/>
          </a:xfrm>
          <a:prstGeom prst="rect">
            <a:avLst/>
          </a:prstGeom>
          <a:noFill/>
          <a:ln w="9525">
            <a:noFill/>
            <a:miter lim="800000"/>
            <a:headEnd/>
            <a:tailEnd/>
          </a:ln>
        </p:spPr>
        <p:txBody>
          <a:bodyPr>
            <a:spAutoFit/>
          </a:bodyPr>
          <a:lstStyle/>
          <a:p>
            <a:pPr>
              <a:spcBef>
                <a:spcPct val="50000"/>
              </a:spcBef>
            </a:pPr>
            <a:r>
              <a:rPr lang="en-US" altLang="zh-CN" sz="2800" b="1">
                <a:solidFill>
                  <a:srgbClr val="000099"/>
                </a:solidFill>
                <a:ea typeface="黑体" pitchFamily="49" charset="-122"/>
              </a:rPr>
              <a:t>2.1.1  </a:t>
            </a:r>
            <a:r>
              <a:rPr lang="zh-CN" altLang="en-US" sz="2800" b="1">
                <a:solidFill>
                  <a:srgbClr val="000099"/>
                </a:solidFill>
                <a:ea typeface="黑体" pitchFamily="49" charset="-122"/>
              </a:rPr>
              <a:t>电荷与电荷密度</a:t>
            </a:r>
          </a:p>
        </p:txBody>
      </p:sp>
    </p:spTree>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圆角矩形 23"/>
          <p:cNvSpPr/>
          <p:nvPr/>
        </p:nvSpPr>
        <p:spPr bwMode="auto">
          <a:xfrm>
            <a:off x="2625725" y="2860675"/>
            <a:ext cx="6354763" cy="844550"/>
          </a:xfrm>
          <a:prstGeom prst="round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9525" cap="flat" cmpd="sng" algn="ctr">
            <a:solidFill>
              <a:srgbClr val="FF0000"/>
            </a:solidFill>
            <a:prstDash val="solid"/>
            <a:round/>
            <a:headEnd type="none" w="med" len="med"/>
            <a:tailEnd type="none" w="med" len="med"/>
          </a:ln>
          <a:effectLst/>
        </p:spPr>
        <p:txBody>
          <a:bodyPr lIns="90000" tIns="46800" rIns="90000" bIns="46800"/>
          <a:lstStyle/>
          <a:p>
            <a:pPr>
              <a:defRPr/>
            </a:pPr>
            <a:endParaRPr lang="zh-CN" altLang="en-US">
              <a:ea typeface="黑体" pitchFamily="49" charset="-122"/>
            </a:endParaRPr>
          </a:p>
        </p:txBody>
      </p:sp>
      <p:sp>
        <p:nvSpPr>
          <p:cNvPr id="21" name="圆角矩形 20"/>
          <p:cNvSpPr/>
          <p:nvPr/>
        </p:nvSpPr>
        <p:spPr bwMode="auto">
          <a:xfrm>
            <a:off x="6529388" y="1793875"/>
            <a:ext cx="2355850" cy="844550"/>
          </a:xfrm>
          <a:prstGeom prst="round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9525" cap="flat" cmpd="sng" algn="ctr">
            <a:solidFill>
              <a:srgbClr val="FF0000"/>
            </a:solidFill>
            <a:prstDash val="solid"/>
            <a:round/>
            <a:headEnd type="none" w="med" len="med"/>
            <a:tailEnd type="none" w="med" len="med"/>
          </a:ln>
          <a:effectLst/>
        </p:spPr>
        <p:txBody>
          <a:bodyPr lIns="90000" tIns="46800" rIns="90000" bIns="46800"/>
          <a:lstStyle/>
          <a:p>
            <a:pPr>
              <a:defRPr/>
            </a:pPr>
            <a:endParaRPr lang="zh-CN" altLang="en-US">
              <a:ea typeface="黑体" pitchFamily="49" charset="-122"/>
            </a:endParaRPr>
          </a:p>
        </p:txBody>
      </p:sp>
      <p:sp>
        <p:nvSpPr>
          <p:cNvPr id="378889" name="Text Box 9"/>
          <p:cNvSpPr txBox="1">
            <a:spLocks noChangeArrowheads="1"/>
          </p:cNvSpPr>
          <p:nvPr/>
        </p:nvSpPr>
        <p:spPr bwMode="auto">
          <a:xfrm>
            <a:off x="250825" y="476250"/>
            <a:ext cx="6877050" cy="498475"/>
          </a:xfrm>
          <a:prstGeom prst="rect">
            <a:avLst/>
          </a:prstGeom>
          <a:noFill/>
          <a:ln w="9525">
            <a:noFill/>
            <a:miter lim="800000"/>
            <a:headEnd/>
            <a:tailEnd/>
          </a:ln>
        </p:spPr>
        <p:txBody>
          <a:bodyPr>
            <a:spAutoFit/>
          </a:bodyPr>
          <a:lstStyle/>
          <a:p>
            <a:pPr algn="just">
              <a:lnSpc>
                <a:spcPct val="110000"/>
              </a:lnSpc>
              <a:spcBef>
                <a:spcPct val="50000"/>
              </a:spcBef>
              <a:buFontTx/>
              <a:buBlip>
                <a:blip r:embed="rId3"/>
              </a:buBlip>
              <a:defRPr/>
            </a:pPr>
            <a:r>
              <a:rPr kumimoji="1" lang="en-US" altLang="zh-CN" sz="2400" b="1" dirty="0">
                <a:solidFill>
                  <a:srgbClr val="C00000"/>
                </a:solidFill>
                <a:latin typeface="+mj-ea"/>
                <a:ea typeface="+mj-ea"/>
              </a:rPr>
              <a:t>  </a:t>
            </a:r>
            <a:r>
              <a:rPr kumimoji="1" lang="zh-CN" altLang="en-US" sz="2400" b="1" dirty="0">
                <a:solidFill>
                  <a:srgbClr val="C00000"/>
                </a:solidFill>
                <a:latin typeface="+mj-ea"/>
                <a:ea typeface="+mj-ea"/>
              </a:rPr>
              <a:t>恒定磁场的</a:t>
            </a:r>
            <a:r>
              <a:rPr kumimoji="1" lang="zh-CN" altLang="en-US" sz="2400" b="1" dirty="0" smtClean="0">
                <a:solidFill>
                  <a:srgbClr val="C00000"/>
                </a:solidFill>
                <a:latin typeface="+mj-ea"/>
                <a:ea typeface="+mj-ea"/>
              </a:rPr>
              <a:t>旋度</a:t>
            </a:r>
            <a:r>
              <a:rPr kumimoji="1" lang="en-US" altLang="zh-CN" sz="2400" b="1" dirty="0" smtClean="0">
                <a:solidFill>
                  <a:schemeClr val="accent6">
                    <a:lumMod val="50000"/>
                  </a:schemeClr>
                </a:solidFill>
                <a:latin typeface="+mj-ea"/>
                <a:ea typeface="+mj-ea"/>
              </a:rPr>
              <a:t>(</a:t>
            </a:r>
            <a:r>
              <a:rPr kumimoji="1" lang="zh-CN" altLang="en-US" sz="2400" b="1" dirty="0" smtClean="0">
                <a:solidFill>
                  <a:schemeClr val="accent6">
                    <a:lumMod val="50000"/>
                  </a:schemeClr>
                </a:solidFill>
                <a:latin typeface="+mj-ea"/>
                <a:ea typeface="+mj-ea"/>
              </a:rPr>
              <a:t>推导不要求</a:t>
            </a:r>
            <a:r>
              <a:rPr kumimoji="1" lang="en-US" altLang="zh-CN" sz="2400" b="1" dirty="0" smtClean="0">
                <a:solidFill>
                  <a:schemeClr val="accent6">
                    <a:lumMod val="50000"/>
                  </a:schemeClr>
                </a:solidFill>
                <a:latin typeface="+mj-ea"/>
                <a:ea typeface="+mj-ea"/>
              </a:rPr>
              <a:t>)</a:t>
            </a:r>
            <a:r>
              <a:rPr kumimoji="1" lang="zh-CN" altLang="en-US" sz="2400" b="1" dirty="0" smtClean="0">
                <a:solidFill>
                  <a:srgbClr val="C00000"/>
                </a:solidFill>
                <a:latin typeface="+mj-ea"/>
                <a:ea typeface="+mj-ea"/>
              </a:rPr>
              <a:t>  </a:t>
            </a:r>
            <a:r>
              <a:rPr kumimoji="1" lang="zh-CN" altLang="en-US" sz="2400" b="1" dirty="0">
                <a:solidFill>
                  <a:srgbClr val="C00000"/>
                </a:solidFill>
                <a:latin typeface="+mj-ea"/>
                <a:ea typeface="+mj-ea"/>
              </a:rPr>
              <a:t>安培环路定理</a:t>
            </a:r>
          </a:p>
        </p:txBody>
      </p:sp>
      <p:graphicFrame>
        <p:nvGraphicFramePr>
          <p:cNvPr id="378898" name="Object 18"/>
          <p:cNvGraphicFramePr>
            <a:graphicFrameLocks noChangeAspect="1"/>
          </p:cNvGraphicFramePr>
          <p:nvPr/>
        </p:nvGraphicFramePr>
        <p:xfrm>
          <a:off x="598488" y="1855788"/>
          <a:ext cx="8256587" cy="712787"/>
        </p:xfrm>
        <a:graphic>
          <a:graphicData uri="http://schemas.openxmlformats.org/presentationml/2006/ole">
            <p:oleObj spid="_x0000_s45058" name="Equation" r:id="rId4" imgW="4978080" imgH="431640" progId="Equation.DSMT4">
              <p:embed/>
            </p:oleObj>
          </a:graphicData>
        </a:graphic>
      </p:graphicFrame>
      <p:graphicFrame>
        <p:nvGraphicFramePr>
          <p:cNvPr id="381955" name="Object 3"/>
          <p:cNvGraphicFramePr>
            <a:graphicFrameLocks noChangeAspect="1"/>
          </p:cNvGraphicFramePr>
          <p:nvPr/>
        </p:nvGraphicFramePr>
        <p:xfrm>
          <a:off x="1449388" y="1085850"/>
          <a:ext cx="4189412" cy="503238"/>
        </p:xfrm>
        <a:graphic>
          <a:graphicData uri="http://schemas.openxmlformats.org/presentationml/2006/ole">
            <p:oleObj spid="_x0000_s45059" name="Equation" r:id="rId5" imgW="1904760" imgH="228600" progId="Equation.DSMT4">
              <p:embed/>
            </p:oleObj>
          </a:graphicData>
        </a:graphic>
      </p:graphicFrame>
      <p:sp>
        <p:nvSpPr>
          <p:cNvPr id="45070" name="矩形 18"/>
          <p:cNvSpPr>
            <a:spLocks noChangeArrowheads="1"/>
          </p:cNvSpPr>
          <p:nvPr/>
        </p:nvSpPr>
        <p:spPr bwMode="auto">
          <a:xfrm>
            <a:off x="468313" y="1131888"/>
            <a:ext cx="803275" cy="461962"/>
          </a:xfrm>
          <a:prstGeom prst="rect">
            <a:avLst/>
          </a:prstGeom>
          <a:noFill/>
          <a:ln w="9525">
            <a:noFill/>
            <a:miter lim="800000"/>
            <a:headEnd/>
            <a:tailEnd/>
          </a:ln>
        </p:spPr>
        <p:txBody>
          <a:bodyPr wrap="none">
            <a:spAutoFit/>
          </a:bodyPr>
          <a:lstStyle/>
          <a:p>
            <a:r>
              <a:rPr lang="zh-CN" altLang="en-US" sz="2400" b="1">
                <a:solidFill>
                  <a:srgbClr val="0000CC"/>
                </a:solidFill>
                <a:latin typeface="幼圆" pitchFamily="49" charset="-122"/>
                <a:ea typeface="幼圆" pitchFamily="49" charset="-122"/>
              </a:rPr>
              <a:t>由于</a:t>
            </a:r>
            <a:endParaRPr lang="zh-CN" altLang="en-US" sz="2400">
              <a:ea typeface="黑体" pitchFamily="49" charset="-122"/>
            </a:endParaRPr>
          </a:p>
        </p:txBody>
      </p:sp>
      <p:graphicFrame>
        <p:nvGraphicFramePr>
          <p:cNvPr id="45060" name="Object 7"/>
          <p:cNvGraphicFramePr>
            <a:graphicFrameLocks noChangeAspect="1"/>
          </p:cNvGraphicFramePr>
          <p:nvPr/>
        </p:nvGraphicFramePr>
        <p:xfrm>
          <a:off x="476250" y="2916238"/>
          <a:ext cx="2032000" cy="649287"/>
        </p:xfrm>
        <a:graphic>
          <a:graphicData uri="http://schemas.openxmlformats.org/presentationml/2006/ole">
            <p:oleObj spid="_x0000_s45060" name="Equation" r:id="rId6" imgW="1231560" imgH="393480" progId="Equation.DSMT4">
              <p:embed/>
            </p:oleObj>
          </a:graphicData>
        </a:graphic>
      </p:graphicFrame>
      <p:sp>
        <p:nvSpPr>
          <p:cNvPr id="45071" name="圆角矩形 21"/>
          <p:cNvSpPr>
            <a:spLocks noChangeArrowheads="1"/>
          </p:cNvSpPr>
          <p:nvPr/>
        </p:nvSpPr>
        <p:spPr bwMode="auto">
          <a:xfrm>
            <a:off x="4325938" y="1793875"/>
            <a:ext cx="2192337" cy="844550"/>
          </a:xfrm>
          <a:prstGeom prst="roundRect">
            <a:avLst>
              <a:gd name="adj" fmla="val 16667"/>
            </a:avLst>
          </a:prstGeom>
          <a:solidFill>
            <a:srgbClr val="FF0000">
              <a:alpha val="43921"/>
            </a:srgbClr>
          </a:solidFill>
          <a:ln w="9525" algn="ctr">
            <a:solidFill>
              <a:srgbClr val="FF0000"/>
            </a:solidFill>
            <a:round/>
            <a:headEnd/>
            <a:tailEnd/>
          </a:ln>
        </p:spPr>
        <p:txBody>
          <a:bodyPr lIns="90000" tIns="46800" rIns="90000" bIns="46800"/>
          <a:lstStyle/>
          <a:p>
            <a:endParaRPr lang="zh-CN" altLang="en-US">
              <a:ea typeface="黑体" pitchFamily="49" charset="-122"/>
            </a:endParaRPr>
          </a:p>
        </p:txBody>
      </p:sp>
      <p:graphicFrame>
        <p:nvGraphicFramePr>
          <p:cNvPr id="45061" name="Object 11"/>
          <p:cNvGraphicFramePr>
            <a:graphicFrameLocks noChangeAspect="1"/>
          </p:cNvGraphicFramePr>
          <p:nvPr/>
        </p:nvGraphicFramePr>
        <p:xfrm>
          <a:off x="2840038" y="2927350"/>
          <a:ext cx="5981700" cy="719138"/>
        </p:xfrm>
        <a:graphic>
          <a:graphicData uri="http://schemas.openxmlformats.org/presentationml/2006/ole">
            <p:oleObj spid="_x0000_s45061" name="Equation" r:id="rId7" imgW="3276360" imgH="393480" progId="Equation.DSMT4">
              <p:embed/>
            </p:oleObj>
          </a:graphicData>
        </a:graphic>
      </p:graphicFrame>
      <p:graphicFrame>
        <p:nvGraphicFramePr>
          <p:cNvPr id="45062" name="Object 12"/>
          <p:cNvGraphicFramePr>
            <a:graphicFrameLocks noChangeAspect="1"/>
          </p:cNvGraphicFramePr>
          <p:nvPr/>
        </p:nvGraphicFramePr>
        <p:xfrm>
          <a:off x="371475" y="3898900"/>
          <a:ext cx="8018463" cy="696913"/>
        </p:xfrm>
        <a:graphic>
          <a:graphicData uri="http://schemas.openxmlformats.org/presentationml/2006/ole">
            <p:oleObj spid="_x0000_s45062" name="Equation" r:id="rId8" imgW="4533840" imgH="393480" progId="Equation.DSMT4">
              <p:embed/>
            </p:oleObj>
          </a:graphicData>
        </a:graphic>
      </p:graphicFrame>
      <p:graphicFrame>
        <p:nvGraphicFramePr>
          <p:cNvPr id="45063" name="Object 14"/>
          <p:cNvGraphicFramePr>
            <a:graphicFrameLocks noChangeAspect="1"/>
          </p:cNvGraphicFramePr>
          <p:nvPr/>
        </p:nvGraphicFramePr>
        <p:xfrm>
          <a:off x="652463" y="4581525"/>
          <a:ext cx="7888287" cy="574675"/>
        </p:xfrm>
        <a:graphic>
          <a:graphicData uri="http://schemas.openxmlformats.org/presentationml/2006/ole">
            <p:oleObj spid="_x0000_s45063" name="Equation" r:id="rId9" imgW="5765760" imgH="419040" progId="Equation.DSMT4">
              <p:embed/>
            </p:oleObj>
          </a:graphicData>
        </a:graphic>
      </p:graphicFrame>
      <p:graphicFrame>
        <p:nvGraphicFramePr>
          <p:cNvPr id="45064" name="Object 15"/>
          <p:cNvGraphicFramePr>
            <a:graphicFrameLocks noChangeAspect="1"/>
          </p:cNvGraphicFramePr>
          <p:nvPr/>
        </p:nvGraphicFramePr>
        <p:xfrm>
          <a:off x="488950" y="5227638"/>
          <a:ext cx="7029450" cy="596900"/>
        </p:xfrm>
        <a:graphic>
          <a:graphicData uri="http://schemas.openxmlformats.org/presentationml/2006/ole">
            <p:oleObj spid="_x0000_s45064" name="Equation" r:id="rId10" imgW="4457520" imgH="431640" progId="Equation.DSMT4">
              <p:embed/>
            </p:oleObj>
          </a:graphicData>
        </a:graphic>
      </p:graphicFrame>
      <p:graphicFrame>
        <p:nvGraphicFramePr>
          <p:cNvPr id="2" name="Object 16"/>
          <p:cNvGraphicFramePr>
            <a:graphicFrameLocks noChangeAspect="1"/>
          </p:cNvGraphicFramePr>
          <p:nvPr/>
        </p:nvGraphicFramePr>
        <p:xfrm>
          <a:off x="1260475" y="5994400"/>
          <a:ext cx="1852613" cy="395288"/>
        </p:xfrm>
        <a:graphic>
          <a:graphicData uri="http://schemas.openxmlformats.org/presentationml/2006/ole">
            <p:oleObj spid="_x0000_s45065" name="Equation" r:id="rId11" imgW="1117440" imgH="241200" progId="Equation.DSMT4">
              <p:embed/>
            </p:oleObj>
          </a:graphicData>
        </a:graphic>
      </p:graphicFrame>
      <p:sp>
        <p:nvSpPr>
          <p:cNvPr id="45072" name="矩形 29"/>
          <p:cNvSpPr>
            <a:spLocks noChangeArrowheads="1"/>
          </p:cNvSpPr>
          <p:nvPr/>
        </p:nvSpPr>
        <p:spPr bwMode="auto">
          <a:xfrm>
            <a:off x="581025" y="5903913"/>
            <a:ext cx="544513" cy="523875"/>
          </a:xfrm>
          <a:prstGeom prst="rect">
            <a:avLst/>
          </a:prstGeom>
          <a:noFill/>
          <a:ln w="9525">
            <a:noFill/>
            <a:miter lim="800000"/>
            <a:headEnd/>
            <a:tailEnd/>
          </a:ln>
        </p:spPr>
        <p:txBody>
          <a:bodyPr wrap="none">
            <a:spAutoFit/>
          </a:bodyPr>
          <a:lstStyle/>
          <a:p>
            <a:r>
              <a:rPr lang="zh-CN" altLang="en-US" sz="2800">
                <a:solidFill>
                  <a:srgbClr val="FF0000"/>
                </a:solidFill>
                <a:latin typeface="幼圆" pitchFamily="49" charset="-122"/>
                <a:ea typeface="幼圆" pitchFamily="49" charset="-122"/>
              </a:rPr>
              <a:t>故</a:t>
            </a:r>
          </a:p>
        </p:txBody>
      </p:sp>
      <p:sp>
        <p:nvSpPr>
          <p:cNvPr id="45073" name="TextBox 30"/>
          <p:cNvSpPr txBox="1">
            <a:spLocks noChangeArrowheads="1"/>
          </p:cNvSpPr>
          <p:nvPr/>
        </p:nvSpPr>
        <p:spPr bwMode="auto">
          <a:xfrm>
            <a:off x="7540625" y="5227638"/>
            <a:ext cx="1371600" cy="646112"/>
          </a:xfrm>
          <a:prstGeom prst="rect">
            <a:avLst/>
          </a:prstGeom>
          <a:noFill/>
          <a:ln w="9525">
            <a:noFill/>
            <a:miter lim="800000"/>
            <a:headEnd/>
            <a:tailEnd/>
          </a:ln>
        </p:spPr>
        <p:txBody>
          <a:bodyPr>
            <a:spAutoFit/>
          </a:bodyPr>
          <a:lstStyle/>
          <a:p>
            <a:r>
              <a:rPr lang="zh-CN" altLang="en-US" sz="1800" dirty="0">
                <a:solidFill>
                  <a:srgbClr val="0000CC"/>
                </a:solidFill>
                <a:ea typeface="黑体" pitchFamily="49" charset="-122"/>
              </a:rPr>
              <a:t>边界面上无法向电流</a:t>
            </a:r>
          </a:p>
        </p:txBody>
      </p:sp>
      <p:graphicFrame>
        <p:nvGraphicFramePr>
          <p:cNvPr id="4" name="Object 10"/>
          <p:cNvGraphicFramePr>
            <a:graphicFrameLocks noChangeAspect="1"/>
          </p:cNvGraphicFramePr>
          <p:nvPr/>
        </p:nvGraphicFramePr>
        <p:xfrm>
          <a:off x="3851275" y="5921375"/>
          <a:ext cx="4097338" cy="525463"/>
        </p:xfrm>
        <a:graphic>
          <a:graphicData uri="http://schemas.openxmlformats.org/presentationml/2006/ole">
            <p:oleObj spid="_x0000_s45066" name="Equation" r:id="rId12" imgW="2247840" imgH="304560" progId="Equation.DSMT4">
              <p:embed/>
            </p:oleObj>
          </a:graphicData>
        </a:graphic>
      </p:graphicFrame>
    </p:spTree>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088" name="圆角矩形 7"/>
          <p:cNvPicPr>
            <a:picLocks noChangeArrowheads="1"/>
          </p:cNvPicPr>
          <p:nvPr/>
        </p:nvPicPr>
        <p:blipFill>
          <a:blip r:embed="rId3"/>
          <a:srcRect/>
          <a:stretch>
            <a:fillRect/>
          </a:stretch>
        </p:blipFill>
        <p:spPr bwMode="auto">
          <a:xfrm>
            <a:off x="1260475" y="1501775"/>
            <a:ext cx="2844800" cy="895350"/>
          </a:xfrm>
          <a:prstGeom prst="rect">
            <a:avLst/>
          </a:prstGeom>
          <a:noFill/>
          <a:ln w="9525">
            <a:noFill/>
            <a:miter lim="800000"/>
            <a:headEnd/>
            <a:tailEnd/>
          </a:ln>
        </p:spPr>
      </p:pic>
      <p:pic>
        <p:nvPicPr>
          <p:cNvPr id="46089" name="圆角矩形 7"/>
          <p:cNvPicPr>
            <a:picLocks noChangeArrowheads="1"/>
          </p:cNvPicPr>
          <p:nvPr/>
        </p:nvPicPr>
        <p:blipFill>
          <a:blip r:embed="rId3"/>
          <a:srcRect/>
          <a:stretch>
            <a:fillRect/>
          </a:stretch>
        </p:blipFill>
        <p:spPr bwMode="auto">
          <a:xfrm>
            <a:off x="720725" y="2963863"/>
            <a:ext cx="4400550" cy="896937"/>
          </a:xfrm>
          <a:prstGeom prst="rect">
            <a:avLst/>
          </a:prstGeom>
          <a:noFill/>
          <a:ln w="9525">
            <a:noFill/>
            <a:miter lim="800000"/>
            <a:headEnd/>
            <a:tailEnd/>
          </a:ln>
        </p:spPr>
      </p:pic>
      <p:sp>
        <p:nvSpPr>
          <p:cNvPr id="378882" name="Text Box 2"/>
          <p:cNvSpPr txBox="1">
            <a:spLocks noChangeArrowheads="1"/>
          </p:cNvSpPr>
          <p:nvPr/>
        </p:nvSpPr>
        <p:spPr bwMode="auto">
          <a:xfrm>
            <a:off x="460375" y="3981450"/>
            <a:ext cx="8137525" cy="830997"/>
          </a:xfrm>
          <a:prstGeom prst="rect">
            <a:avLst/>
          </a:prstGeom>
          <a:noFill/>
          <a:ln w="9525">
            <a:noFill/>
            <a:miter lim="800000"/>
            <a:headEnd/>
            <a:tailEnd/>
          </a:ln>
        </p:spPr>
        <p:txBody>
          <a:bodyPr>
            <a:spAutoFit/>
          </a:bodyPr>
          <a:lstStyle/>
          <a:p>
            <a:pPr>
              <a:lnSpc>
                <a:spcPct val="120000"/>
              </a:lnSpc>
              <a:spcBef>
                <a:spcPct val="50000"/>
              </a:spcBef>
              <a:buFont typeface="Wingdings" pitchFamily="2" charset="2"/>
              <a:buNone/>
            </a:pPr>
            <a:r>
              <a:rPr kumimoji="1" lang="en-US" altLang="zh-CN" sz="2000" b="1" dirty="0">
                <a:solidFill>
                  <a:srgbClr val="002060"/>
                </a:solidFill>
                <a:latin typeface="幼圆" pitchFamily="49" charset="-122"/>
                <a:ea typeface="幼圆" pitchFamily="49" charset="-122"/>
              </a:rPr>
              <a:t>  </a:t>
            </a:r>
            <a:r>
              <a:rPr kumimoji="1" lang="zh-CN" altLang="en-US" sz="2000" b="1" dirty="0">
                <a:solidFill>
                  <a:srgbClr val="002060"/>
                </a:solidFill>
                <a:latin typeface="幼圆" pitchFamily="49" charset="-122"/>
                <a:ea typeface="幼圆" pitchFamily="49" charset="-122"/>
              </a:rPr>
              <a:t>即在恒定磁场中，磁感应强度在</a:t>
            </a:r>
            <a:r>
              <a:rPr kumimoji="1" lang="zh-CN" altLang="en-US" sz="2000" b="1" dirty="0">
                <a:solidFill>
                  <a:srgbClr val="FF0000"/>
                </a:solidFill>
                <a:latin typeface="幼圆" pitchFamily="49" charset="-122"/>
                <a:ea typeface="幼圆" pitchFamily="49" charset="-122"/>
              </a:rPr>
              <a:t>任意</a:t>
            </a:r>
            <a:r>
              <a:rPr kumimoji="1" lang="zh-CN" altLang="en-US" sz="2000" b="1" dirty="0">
                <a:solidFill>
                  <a:srgbClr val="002060"/>
                </a:solidFill>
                <a:latin typeface="幼圆" pitchFamily="49" charset="-122"/>
                <a:ea typeface="幼圆" pitchFamily="49" charset="-122"/>
              </a:rPr>
              <a:t>闭合回路</a:t>
            </a:r>
            <a:r>
              <a:rPr kumimoji="1" lang="en-US" altLang="zh-CN" sz="2000" b="1" i="1" dirty="0">
                <a:solidFill>
                  <a:srgbClr val="002060"/>
                </a:solidFill>
                <a:latin typeface="幼圆" pitchFamily="49" charset="-122"/>
                <a:ea typeface="幼圆" pitchFamily="49" charset="-122"/>
              </a:rPr>
              <a:t>C </a:t>
            </a:r>
            <a:r>
              <a:rPr kumimoji="1" lang="zh-CN" altLang="en-US" sz="2000" b="1" dirty="0">
                <a:solidFill>
                  <a:srgbClr val="002060"/>
                </a:solidFill>
                <a:latin typeface="幼圆" pitchFamily="49" charset="-122"/>
                <a:ea typeface="幼圆" pitchFamily="49" charset="-122"/>
              </a:rPr>
              <a:t>上的环流等于</a:t>
            </a:r>
            <a:r>
              <a:rPr kumimoji="1" lang="zh-CN" altLang="en-US" sz="2000" b="1" dirty="0">
                <a:solidFill>
                  <a:srgbClr val="FF0000"/>
                </a:solidFill>
                <a:latin typeface="幼圆" pitchFamily="49" charset="-122"/>
                <a:ea typeface="幼圆" pitchFamily="49" charset="-122"/>
              </a:rPr>
              <a:t>穿过</a:t>
            </a:r>
            <a:r>
              <a:rPr kumimoji="1" lang="zh-CN" altLang="en-US" sz="2000" b="1" dirty="0">
                <a:solidFill>
                  <a:srgbClr val="002060"/>
                </a:solidFill>
                <a:latin typeface="幼圆" pitchFamily="49" charset="-122"/>
                <a:ea typeface="幼圆" pitchFamily="49" charset="-122"/>
              </a:rPr>
              <a:t>回路</a:t>
            </a:r>
            <a:r>
              <a:rPr kumimoji="1" lang="en-US" altLang="zh-CN" sz="2000" b="1" i="1" dirty="0">
                <a:solidFill>
                  <a:srgbClr val="002060"/>
                </a:solidFill>
                <a:latin typeface="幼圆" pitchFamily="49" charset="-122"/>
                <a:ea typeface="幼圆" pitchFamily="49" charset="-122"/>
              </a:rPr>
              <a:t>C </a:t>
            </a:r>
            <a:r>
              <a:rPr kumimoji="1" lang="zh-CN" altLang="en-US" sz="2000" b="1" dirty="0">
                <a:solidFill>
                  <a:srgbClr val="002060"/>
                </a:solidFill>
                <a:latin typeface="幼圆" pitchFamily="49" charset="-122"/>
                <a:ea typeface="幼圆" pitchFamily="49" charset="-122"/>
              </a:rPr>
              <a:t>所围面积内电流的代数和与   的乘积。</a:t>
            </a:r>
          </a:p>
        </p:txBody>
      </p:sp>
      <p:graphicFrame>
        <p:nvGraphicFramePr>
          <p:cNvPr id="378883" name="Object 3"/>
          <p:cNvGraphicFramePr>
            <a:graphicFrameLocks noChangeAspect="1"/>
          </p:cNvGraphicFramePr>
          <p:nvPr/>
        </p:nvGraphicFramePr>
        <p:xfrm>
          <a:off x="1042988" y="3108325"/>
          <a:ext cx="3751262" cy="738188"/>
        </p:xfrm>
        <a:graphic>
          <a:graphicData uri="http://schemas.openxmlformats.org/presentationml/2006/ole">
            <p:oleObj spid="_x0000_s46082" name="Equation" r:id="rId4" imgW="1765080" imgH="368280" progId="Equation.DSMT4">
              <p:embed/>
            </p:oleObj>
          </a:graphicData>
        </a:graphic>
      </p:graphicFrame>
      <p:sp>
        <p:nvSpPr>
          <p:cNvPr id="378884" name="Text Box 4"/>
          <p:cNvSpPr txBox="1">
            <a:spLocks noChangeArrowheads="1"/>
          </p:cNvSpPr>
          <p:nvPr/>
        </p:nvSpPr>
        <p:spPr bwMode="auto">
          <a:xfrm>
            <a:off x="5380038" y="3217863"/>
            <a:ext cx="3130550" cy="400050"/>
          </a:xfrm>
          <a:prstGeom prst="rect">
            <a:avLst/>
          </a:prstGeom>
          <a:noFill/>
          <a:ln w="38100" cmpd="dbl">
            <a:solidFill>
              <a:srgbClr val="FF0000"/>
            </a:solidFill>
            <a:miter lim="800000"/>
            <a:headEnd/>
            <a:tailEnd/>
          </a:ln>
        </p:spPr>
        <p:txBody>
          <a:bodyPr>
            <a:spAutoFit/>
          </a:bodyPr>
          <a:lstStyle/>
          <a:p>
            <a:pPr algn="ctr"/>
            <a:r>
              <a:rPr lang="zh-CN" altLang="en-US" sz="2000" b="1">
                <a:solidFill>
                  <a:srgbClr val="FF0000"/>
                </a:solidFill>
                <a:latin typeface="Verdana" pitchFamily="34" charset="0"/>
              </a:rPr>
              <a:t>安培环路定理的积分形式</a:t>
            </a:r>
          </a:p>
        </p:txBody>
      </p:sp>
      <p:sp>
        <p:nvSpPr>
          <p:cNvPr id="378886" name="Text Box 6"/>
          <p:cNvSpPr txBox="1">
            <a:spLocks noChangeArrowheads="1"/>
          </p:cNvSpPr>
          <p:nvPr/>
        </p:nvSpPr>
        <p:spPr bwMode="auto">
          <a:xfrm>
            <a:off x="644525" y="4956175"/>
            <a:ext cx="7913688" cy="400050"/>
          </a:xfrm>
          <a:prstGeom prst="rect">
            <a:avLst/>
          </a:prstGeom>
          <a:noFill/>
          <a:ln w="9525">
            <a:noFill/>
            <a:miter lim="800000"/>
            <a:headEnd/>
            <a:tailEnd/>
          </a:ln>
        </p:spPr>
        <p:txBody>
          <a:bodyPr>
            <a:spAutoFit/>
          </a:bodyPr>
          <a:lstStyle/>
          <a:p>
            <a:pPr>
              <a:spcBef>
                <a:spcPct val="50000"/>
              </a:spcBef>
            </a:pPr>
            <a:r>
              <a:rPr lang="en-US" altLang="zh-CN" sz="2000" b="1" dirty="0">
                <a:solidFill>
                  <a:srgbClr val="002060"/>
                </a:solidFill>
                <a:ea typeface="幼圆" pitchFamily="49" charset="-122"/>
              </a:rPr>
              <a:t>  </a:t>
            </a:r>
            <a:r>
              <a:rPr lang="zh-CN" altLang="en-US" sz="2000" b="1" dirty="0">
                <a:solidFill>
                  <a:srgbClr val="002060"/>
                </a:solidFill>
                <a:ea typeface="幼圆" pitchFamily="49" charset="-122"/>
              </a:rPr>
              <a:t>若电流</a:t>
            </a:r>
            <a:r>
              <a:rPr lang="zh-CN" altLang="en-US" sz="2000" b="1" dirty="0" smtClean="0">
                <a:solidFill>
                  <a:srgbClr val="002060"/>
                </a:solidFill>
                <a:ea typeface="幼圆" pitchFamily="49" charset="-122"/>
              </a:rPr>
              <a:t>为面电流</a:t>
            </a:r>
            <a:r>
              <a:rPr lang="zh-CN" altLang="en-US" sz="2000" b="1" dirty="0">
                <a:solidFill>
                  <a:srgbClr val="002060"/>
                </a:solidFill>
                <a:ea typeface="幼圆" pitchFamily="49" charset="-122"/>
              </a:rPr>
              <a:t>分布，则有                                 代入上式，可得 </a:t>
            </a:r>
          </a:p>
        </p:txBody>
      </p:sp>
      <p:graphicFrame>
        <p:nvGraphicFramePr>
          <p:cNvPr id="378887" name="Object 7"/>
          <p:cNvGraphicFramePr>
            <a:graphicFrameLocks noChangeAspect="1"/>
          </p:cNvGraphicFramePr>
          <p:nvPr/>
        </p:nvGraphicFramePr>
        <p:xfrm>
          <a:off x="2336283" y="5521658"/>
          <a:ext cx="3467100" cy="631825"/>
        </p:xfrm>
        <a:graphic>
          <a:graphicData uri="http://schemas.openxmlformats.org/presentationml/2006/ole">
            <p:oleObj spid="_x0000_s46083" name="Equation" r:id="rId5" imgW="1676160" imgH="304560" progId="Equation.DSMT4">
              <p:embed/>
            </p:oleObj>
          </a:graphicData>
        </a:graphic>
      </p:graphicFrame>
      <p:graphicFrame>
        <p:nvGraphicFramePr>
          <p:cNvPr id="378888" name="Object 8"/>
          <p:cNvGraphicFramePr>
            <a:graphicFrameLocks noChangeAspect="1"/>
          </p:cNvGraphicFramePr>
          <p:nvPr/>
        </p:nvGraphicFramePr>
        <p:xfrm>
          <a:off x="4183063" y="4886325"/>
          <a:ext cx="1598612" cy="608013"/>
        </p:xfrm>
        <a:graphic>
          <a:graphicData uri="http://schemas.openxmlformats.org/presentationml/2006/ole">
            <p:oleObj spid="_x0000_s46084" name="Equation" r:id="rId6" imgW="799920" imgH="304560" progId="Equation.DSMT4">
              <p:embed/>
            </p:oleObj>
          </a:graphicData>
        </a:graphic>
      </p:graphicFrame>
      <p:graphicFrame>
        <p:nvGraphicFramePr>
          <p:cNvPr id="378890" name="Object 10"/>
          <p:cNvGraphicFramePr>
            <a:graphicFrameLocks noChangeAspect="1"/>
          </p:cNvGraphicFramePr>
          <p:nvPr/>
        </p:nvGraphicFramePr>
        <p:xfrm>
          <a:off x="4148138" y="4340225"/>
          <a:ext cx="400050" cy="479425"/>
        </p:xfrm>
        <a:graphic>
          <a:graphicData uri="http://schemas.openxmlformats.org/presentationml/2006/ole">
            <p:oleObj spid="_x0000_s46085" name="Equation" r:id="rId7" imgW="190440" imgH="228600" progId="Equation.DSMT4">
              <p:embed/>
            </p:oleObj>
          </a:graphicData>
        </a:graphic>
      </p:graphicFrame>
      <p:sp>
        <p:nvSpPr>
          <p:cNvPr id="378891" name="Text Box 11"/>
          <p:cNvSpPr txBox="1">
            <a:spLocks noChangeArrowheads="1"/>
          </p:cNvSpPr>
          <p:nvPr/>
        </p:nvSpPr>
        <p:spPr bwMode="auto">
          <a:xfrm>
            <a:off x="620713" y="2501900"/>
            <a:ext cx="3657600" cy="400050"/>
          </a:xfrm>
          <a:prstGeom prst="rect">
            <a:avLst/>
          </a:prstGeom>
          <a:noFill/>
          <a:ln w="9525">
            <a:noFill/>
            <a:miter lim="800000"/>
            <a:headEnd/>
            <a:tailEnd/>
          </a:ln>
        </p:spPr>
        <p:txBody>
          <a:bodyPr>
            <a:spAutoFit/>
          </a:bodyPr>
          <a:lstStyle/>
          <a:p>
            <a:pPr>
              <a:spcBef>
                <a:spcPct val="50000"/>
              </a:spcBef>
            </a:pPr>
            <a:r>
              <a:rPr lang="zh-CN" altLang="en-US" sz="2000" b="1" dirty="0">
                <a:solidFill>
                  <a:srgbClr val="002060"/>
                </a:solidFill>
                <a:ea typeface="幼圆" pitchFamily="49" charset="-122"/>
              </a:rPr>
              <a:t>再利用斯托克斯公式，可得</a:t>
            </a:r>
          </a:p>
        </p:txBody>
      </p:sp>
      <p:graphicFrame>
        <p:nvGraphicFramePr>
          <p:cNvPr id="378892" name="Object 12"/>
          <p:cNvGraphicFramePr>
            <a:graphicFrameLocks noChangeAspect="1"/>
          </p:cNvGraphicFramePr>
          <p:nvPr/>
        </p:nvGraphicFramePr>
        <p:xfrm>
          <a:off x="1403350" y="1724025"/>
          <a:ext cx="2562225" cy="517525"/>
        </p:xfrm>
        <a:graphic>
          <a:graphicData uri="http://schemas.openxmlformats.org/presentationml/2006/ole">
            <p:oleObj spid="_x0000_s46086" name="Equation" r:id="rId8" imgW="1193760" imgH="241200" progId="Equation.DSMT4">
              <p:embed/>
            </p:oleObj>
          </a:graphicData>
        </a:graphic>
      </p:graphicFrame>
      <p:sp>
        <p:nvSpPr>
          <p:cNvPr id="378893" name="Text Box 13"/>
          <p:cNvSpPr txBox="1">
            <a:spLocks noChangeArrowheads="1"/>
          </p:cNvSpPr>
          <p:nvPr/>
        </p:nvSpPr>
        <p:spPr bwMode="auto">
          <a:xfrm>
            <a:off x="4654550" y="1773238"/>
            <a:ext cx="3270250" cy="400050"/>
          </a:xfrm>
          <a:prstGeom prst="rect">
            <a:avLst/>
          </a:prstGeom>
          <a:noFill/>
          <a:ln w="38100" cmpd="dbl">
            <a:solidFill>
              <a:srgbClr val="FF0000"/>
            </a:solidFill>
            <a:miter lim="800000"/>
            <a:headEnd/>
            <a:tailEnd/>
          </a:ln>
        </p:spPr>
        <p:txBody>
          <a:bodyPr>
            <a:spAutoFit/>
          </a:bodyPr>
          <a:lstStyle/>
          <a:p>
            <a:pPr algn="ctr"/>
            <a:r>
              <a:rPr lang="zh-CN" altLang="en-US" sz="2000" b="1">
                <a:solidFill>
                  <a:srgbClr val="FF0000"/>
                </a:solidFill>
                <a:latin typeface="Verdana" pitchFamily="34" charset="0"/>
              </a:rPr>
              <a:t>安培环路定理的微分形式</a:t>
            </a:r>
          </a:p>
        </p:txBody>
      </p:sp>
      <p:sp>
        <p:nvSpPr>
          <p:cNvPr id="46095" name="Text Box 17"/>
          <p:cNvSpPr txBox="1">
            <a:spLocks noChangeArrowheads="1"/>
          </p:cNvSpPr>
          <p:nvPr/>
        </p:nvSpPr>
        <p:spPr bwMode="auto">
          <a:xfrm>
            <a:off x="508000" y="881063"/>
            <a:ext cx="7042150" cy="401637"/>
          </a:xfrm>
          <a:prstGeom prst="rect">
            <a:avLst/>
          </a:prstGeom>
          <a:noFill/>
          <a:ln w="9525">
            <a:noFill/>
            <a:miter lim="800000"/>
            <a:headEnd/>
            <a:tailEnd/>
          </a:ln>
        </p:spPr>
        <p:txBody>
          <a:bodyPr wrap="none" lIns="90000" tIns="46800" rIns="90000" bIns="46800">
            <a:spAutoFit/>
          </a:bodyPr>
          <a:lstStyle/>
          <a:p>
            <a:r>
              <a:rPr lang="zh-CN" altLang="en-US" sz="2000" b="1">
                <a:solidFill>
                  <a:srgbClr val="002060"/>
                </a:solidFill>
                <a:latin typeface="幼圆" pitchFamily="49" charset="-122"/>
                <a:ea typeface="幼圆" pitchFamily="49" charset="-122"/>
              </a:rPr>
              <a:t>对恒定磁场                           取旋度并计算可得</a:t>
            </a:r>
          </a:p>
        </p:txBody>
      </p:sp>
      <p:graphicFrame>
        <p:nvGraphicFramePr>
          <p:cNvPr id="378898" name="Object 18"/>
          <p:cNvGraphicFramePr>
            <a:graphicFrameLocks noChangeAspect="1"/>
          </p:cNvGraphicFramePr>
          <p:nvPr/>
        </p:nvGraphicFramePr>
        <p:xfrm>
          <a:off x="2054225" y="693738"/>
          <a:ext cx="3197225" cy="941387"/>
        </p:xfrm>
        <a:graphic>
          <a:graphicData uri="http://schemas.openxmlformats.org/presentationml/2006/ole">
            <p:oleObj spid="_x0000_s46087" name="Equation" r:id="rId9" imgW="1587240" imgH="469800" progId="Equation.DSMT4">
              <p:embed/>
            </p:oleObj>
          </a:graphicData>
        </a:graphic>
      </p:graphicFrame>
      <p:sp>
        <p:nvSpPr>
          <p:cNvPr id="16" name="Text Box 11"/>
          <p:cNvSpPr txBox="1">
            <a:spLocks noChangeArrowheads="1"/>
          </p:cNvSpPr>
          <p:nvPr/>
        </p:nvSpPr>
        <p:spPr bwMode="auto">
          <a:xfrm>
            <a:off x="5143501" y="2324100"/>
            <a:ext cx="3492500" cy="707886"/>
          </a:xfrm>
          <a:prstGeom prst="rect">
            <a:avLst/>
          </a:prstGeom>
          <a:noFill/>
          <a:ln w="9525">
            <a:noFill/>
            <a:miter lim="800000"/>
            <a:headEnd/>
            <a:tailEnd/>
          </a:ln>
        </p:spPr>
        <p:txBody>
          <a:bodyPr wrap="square">
            <a:spAutoFit/>
          </a:bodyPr>
          <a:lstStyle/>
          <a:p>
            <a:pPr>
              <a:spcBef>
                <a:spcPct val="50000"/>
              </a:spcBef>
            </a:pPr>
            <a:r>
              <a:rPr lang="zh-CN" altLang="en-US" sz="2000" b="1" dirty="0" smtClean="0">
                <a:solidFill>
                  <a:srgbClr val="002060"/>
                </a:solidFill>
                <a:ea typeface="幼圆" pitchFamily="49" charset="-122"/>
              </a:rPr>
              <a:t>恒定磁场是有旋场，恒定电流时产生恒定磁场漩涡源</a:t>
            </a:r>
            <a:endParaRPr lang="zh-CN" altLang="en-US" sz="2000" b="1" dirty="0">
              <a:solidFill>
                <a:srgbClr val="002060"/>
              </a:solidFill>
              <a:ea typeface="幼圆" pitchFamily="49" charset="-122"/>
            </a:endParaRPr>
          </a:p>
        </p:txBody>
      </p:sp>
      <p:sp>
        <p:nvSpPr>
          <p:cNvPr id="17" name="Text Box 6"/>
          <p:cNvSpPr txBox="1">
            <a:spLocks noChangeArrowheads="1"/>
          </p:cNvSpPr>
          <p:nvPr/>
        </p:nvSpPr>
        <p:spPr bwMode="auto">
          <a:xfrm>
            <a:off x="711865" y="6097403"/>
            <a:ext cx="8432135" cy="400110"/>
          </a:xfrm>
          <a:prstGeom prst="rect">
            <a:avLst/>
          </a:prstGeom>
          <a:noFill/>
          <a:ln w="9525">
            <a:noFill/>
            <a:miter lim="800000"/>
            <a:headEnd/>
            <a:tailEnd/>
          </a:ln>
        </p:spPr>
        <p:txBody>
          <a:bodyPr wrap="square">
            <a:spAutoFit/>
          </a:bodyPr>
          <a:lstStyle/>
          <a:p>
            <a:pPr>
              <a:spcBef>
                <a:spcPct val="50000"/>
              </a:spcBef>
            </a:pPr>
            <a:r>
              <a:rPr lang="en-US" altLang="zh-CN" sz="2000" b="1" dirty="0" smtClean="0">
                <a:solidFill>
                  <a:srgbClr val="002060"/>
                </a:solidFill>
                <a:ea typeface="幼圆" pitchFamily="49" charset="-122"/>
              </a:rPr>
              <a:t>S</a:t>
            </a:r>
            <a:r>
              <a:rPr lang="zh-CN" altLang="en-US" sz="2000" b="1" dirty="0" smtClean="0">
                <a:solidFill>
                  <a:srgbClr val="002060"/>
                </a:solidFill>
                <a:ea typeface="幼圆" pitchFamily="49" charset="-122"/>
              </a:rPr>
              <a:t>为穿过以闭合曲线</a:t>
            </a:r>
            <a:r>
              <a:rPr lang="en-US" altLang="zh-CN" sz="2000" b="1" dirty="0" smtClean="0">
                <a:solidFill>
                  <a:srgbClr val="002060"/>
                </a:solidFill>
                <a:ea typeface="幼圆" pitchFamily="49" charset="-122"/>
              </a:rPr>
              <a:t>C</a:t>
            </a:r>
            <a:r>
              <a:rPr lang="zh-CN" altLang="en-US" sz="2000" b="1" dirty="0" smtClean="0">
                <a:solidFill>
                  <a:srgbClr val="002060"/>
                </a:solidFill>
                <a:ea typeface="幼圆" pitchFamily="49" charset="-122"/>
              </a:rPr>
              <a:t>为周界的</a:t>
            </a:r>
            <a:r>
              <a:rPr lang="zh-CN" altLang="en-US" sz="2000" b="1" dirty="0" smtClean="0">
                <a:solidFill>
                  <a:srgbClr val="FF0000"/>
                </a:solidFill>
                <a:ea typeface="幼圆" pitchFamily="49" charset="-122"/>
              </a:rPr>
              <a:t>任意曲面（注意：任意！！）</a:t>
            </a:r>
            <a:endParaRPr lang="zh-CN" altLang="en-US" sz="2000" b="1" dirty="0">
              <a:solidFill>
                <a:srgbClr val="FF0000"/>
              </a:solidFill>
              <a:ea typeface="幼圆" pitchFamily="49" charset="-122"/>
            </a:endParaRPr>
          </a:p>
        </p:txBody>
      </p:sp>
    </p:spTree>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260350" y="581758"/>
            <a:ext cx="5371663" cy="523220"/>
          </a:xfrm>
          <a:prstGeom prst="rect">
            <a:avLst/>
          </a:prstGeom>
          <a:noFill/>
          <a:ln w="9525">
            <a:noFill/>
            <a:miter lim="800000"/>
            <a:headEnd/>
            <a:tailEnd/>
          </a:ln>
        </p:spPr>
        <p:txBody>
          <a:bodyPr wrap="none">
            <a:spAutoFit/>
          </a:bodyPr>
          <a:lstStyle/>
          <a:p>
            <a:pPr>
              <a:buFontTx/>
              <a:buBlip>
                <a:blip r:embed="rId3"/>
              </a:buBlip>
            </a:pPr>
            <a:r>
              <a:rPr kumimoji="1" lang="en-US" altLang="zh-CN" sz="2800" b="1" dirty="0">
                <a:solidFill>
                  <a:srgbClr val="002060"/>
                </a:solidFill>
                <a:latin typeface="Verdana" pitchFamily="34" charset="0"/>
                <a:ea typeface="幼圆" pitchFamily="49" charset="-122"/>
              </a:rPr>
              <a:t>  </a:t>
            </a:r>
            <a:r>
              <a:rPr kumimoji="1" lang="zh-CN" altLang="en-US" sz="2800" b="1" dirty="0" smtClean="0">
                <a:solidFill>
                  <a:srgbClr val="002060"/>
                </a:solidFill>
                <a:latin typeface="Verdana" pitchFamily="34" charset="0"/>
                <a:ea typeface="幼圆" pitchFamily="49" charset="-122"/>
              </a:rPr>
              <a:t>安培环路定理微分形式的说明</a:t>
            </a:r>
            <a:endParaRPr kumimoji="1" lang="zh-CN" altLang="en-US" sz="2800" b="1" dirty="0">
              <a:solidFill>
                <a:srgbClr val="002060"/>
              </a:solidFill>
              <a:latin typeface="Verdana" pitchFamily="34" charset="0"/>
              <a:ea typeface="幼圆" pitchFamily="49" charset="-122"/>
            </a:endParaRPr>
          </a:p>
        </p:txBody>
      </p:sp>
      <p:pic>
        <p:nvPicPr>
          <p:cNvPr id="3" name="Picture 2"/>
          <p:cNvPicPr>
            <a:picLocks noChangeAspect="1" noChangeArrowheads="1"/>
          </p:cNvPicPr>
          <p:nvPr/>
        </p:nvPicPr>
        <p:blipFill>
          <a:blip r:embed="rId4"/>
          <a:srcRect/>
          <a:stretch>
            <a:fillRect/>
          </a:stretch>
        </p:blipFill>
        <p:spPr bwMode="auto">
          <a:xfrm>
            <a:off x="208220" y="2828229"/>
            <a:ext cx="2781010" cy="3468466"/>
          </a:xfrm>
          <a:prstGeom prst="rect">
            <a:avLst/>
          </a:prstGeom>
          <a:noFill/>
          <a:ln w="9525">
            <a:noFill/>
            <a:miter lim="800000"/>
            <a:headEnd/>
            <a:tailEnd/>
          </a:ln>
          <a:effectLst/>
        </p:spPr>
      </p:pic>
      <p:sp>
        <p:nvSpPr>
          <p:cNvPr id="4" name="Text Box 3"/>
          <p:cNvSpPr txBox="1">
            <a:spLocks noChangeArrowheads="1"/>
          </p:cNvSpPr>
          <p:nvPr/>
        </p:nvSpPr>
        <p:spPr bwMode="auto">
          <a:xfrm>
            <a:off x="717586" y="1224147"/>
            <a:ext cx="8192498" cy="1277273"/>
          </a:xfrm>
          <a:prstGeom prst="rect">
            <a:avLst/>
          </a:prstGeom>
          <a:noFill/>
          <a:ln w="9525">
            <a:noFill/>
            <a:miter lim="800000"/>
            <a:headEnd/>
            <a:tailEnd/>
          </a:ln>
        </p:spPr>
        <p:txBody>
          <a:bodyPr wrap="square">
            <a:spAutoFit/>
          </a:bodyPr>
          <a:lstStyle/>
          <a:p>
            <a:pPr algn="just">
              <a:lnSpc>
                <a:spcPct val="120000"/>
              </a:lnSpc>
              <a:spcBef>
                <a:spcPct val="25000"/>
              </a:spcBef>
              <a:buFontTx/>
              <a:buBlip>
                <a:blip r:embed="rId3"/>
              </a:buBlip>
            </a:pPr>
            <a:r>
              <a:rPr kumimoji="1" lang="en-US" altLang="zh-CN" sz="2000" b="1" dirty="0">
                <a:solidFill>
                  <a:srgbClr val="002060"/>
                </a:solidFill>
                <a:latin typeface="幼圆" pitchFamily="49" charset="-122"/>
                <a:ea typeface="幼圆" pitchFamily="49" charset="-122"/>
              </a:rPr>
              <a:t>  </a:t>
            </a:r>
            <a:r>
              <a:rPr kumimoji="1" lang="zh-CN" altLang="en-US" sz="2000" b="1" dirty="0" smtClean="0">
                <a:solidFill>
                  <a:srgbClr val="002060"/>
                </a:solidFill>
                <a:latin typeface="幼圆" pitchFamily="49" charset="-122"/>
                <a:ea typeface="幼圆" pitchFamily="49" charset="-122"/>
              </a:rPr>
              <a:t>只有在电流流动或电场变化（下节课讲）的点，磁场的旋度</a:t>
            </a:r>
            <a:r>
              <a:rPr kumimoji="1" lang="zh-CN" altLang="en-US" sz="2000" b="1" dirty="0" smtClean="0">
                <a:solidFill>
                  <a:srgbClr val="FF0000"/>
                </a:solidFill>
                <a:latin typeface="幼圆" pitchFamily="49" charset="-122"/>
                <a:ea typeface="幼圆" pitchFamily="49" charset="-122"/>
              </a:rPr>
              <a:t>不为零</a:t>
            </a:r>
            <a:r>
              <a:rPr kumimoji="1" lang="zh-CN" altLang="en-US" sz="2000" b="1" dirty="0" smtClean="0">
                <a:solidFill>
                  <a:srgbClr val="002060"/>
                </a:solidFill>
                <a:latin typeface="幼圆" pitchFamily="49" charset="-122"/>
                <a:ea typeface="幼圆" pitchFamily="49" charset="-122"/>
              </a:rPr>
              <a:t>。其它位置的旋度为</a:t>
            </a:r>
            <a:r>
              <a:rPr kumimoji="1" lang="zh-CN" altLang="en-US" sz="2000" b="1" dirty="0" smtClean="0">
                <a:solidFill>
                  <a:srgbClr val="FF0000"/>
                </a:solidFill>
                <a:latin typeface="幼圆" pitchFamily="49" charset="-122"/>
                <a:ea typeface="幼圆" pitchFamily="49" charset="-122"/>
              </a:rPr>
              <a:t>零</a:t>
            </a:r>
            <a:r>
              <a:rPr kumimoji="1" lang="zh-CN" altLang="en-US" sz="2000" b="1" dirty="0" smtClean="0">
                <a:solidFill>
                  <a:srgbClr val="002060"/>
                </a:solidFill>
                <a:latin typeface="幼圆" pitchFamily="49" charset="-122"/>
                <a:ea typeface="幼圆" pitchFamily="49" charset="-122"/>
              </a:rPr>
              <a:t>。</a:t>
            </a:r>
            <a:endParaRPr kumimoji="1" lang="en-US" altLang="zh-CN" sz="2000" b="1" dirty="0" smtClean="0">
              <a:solidFill>
                <a:srgbClr val="002060"/>
              </a:solidFill>
              <a:latin typeface="幼圆" pitchFamily="49" charset="-122"/>
              <a:ea typeface="幼圆" pitchFamily="49" charset="-122"/>
            </a:endParaRPr>
          </a:p>
          <a:p>
            <a:pPr algn="just">
              <a:lnSpc>
                <a:spcPct val="120000"/>
              </a:lnSpc>
              <a:spcBef>
                <a:spcPct val="25000"/>
              </a:spcBef>
              <a:buFontTx/>
              <a:buBlip>
                <a:blip r:embed="rId3"/>
              </a:buBlip>
            </a:pPr>
            <a:r>
              <a:rPr kumimoji="1" lang="en-US" altLang="zh-CN" sz="2000" b="1" dirty="0" smtClean="0">
                <a:solidFill>
                  <a:srgbClr val="002060"/>
                </a:solidFill>
                <a:latin typeface="幼圆" pitchFamily="49" charset="-122"/>
                <a:ea typeface="幼圆" pitchFamily="49" charset="-122"/>
              </a:rPr>
              <a:t> </a:t>
            </a:r>
            <a:r>
              <a:rPr kumimoji="1" lang="zh-CN" altLang="en-US" sz="2000" b="1" dirty="0" smtClean="0">
                <a:solidFill>
                  <a:srgbClr val="002060"/>
                </a:solidFill>
                <a:latin typeface="幼圆" pitchFamily="49" charset="-122"/>
                <a:ea typeface="幼圆" pitchFamily="49" charset="-122"/>
              </a:rPr>
              <a:t>不能通过某点的磁场是否</a:t>
            </a:r>
            <a:r>
              <a:rPr kumimoji="1" lang="zh-CN" altLang="en-US" sz="2000" b="1" dirty="0" smtClean="0">
                <a:solidFill>
                  <a:srgbClr val="FF0000"/>
                </a:solidFill>
                <a:latin typeface="幼圆" pitchFamily="49" charset="-122"/>
                <a:ea typeface="幼圆" pitchFamily="49" charset="-122"/>
              </a:rPr>
              <a:t>弯曲</a:t>
            </a:r>
            <a:r>
              <a:rPr kumimoji="1" lang="zh-CN" altLang="en-US" sz="2000" b="1" dirty="0" smtClean="0">
                <a:solidFill>
                  <a:srgbClr val="002060"/>
                </a:solidFill>
                <a:latin typeface="幼圆" pitchFamily="49" charset="-122"/>
                <a:ea typeface="幼圆" pitchFamily="49" charset="-122"/>
              </a:rPr>
              <a:t>判断该点的旋度是否不为零。</a:t>
            </a:r>
            <a:endParaRPr kumimoji="1" lang="zh-CN" altLang="en-US" sz="2000" b="1" dirty="0">
              <a:solidFill>
                <a:srgbClr val="002060"/>
              </a:solidFill>
              <a:latin typeface="幼圆" pitchFamily="49" charset="-122"/>
              <a:ea typeface="幼圆" pitchFamily="49" charset="-122"/>
            </a:endParaRPr>
          </a:p>
        </p:txBody>
      </p:sp>
      <p:graphicFrame>
        <p:nvGraphicFramePr>
          <p:cNvPr id="5" name="对象 4"/>
          <p:cNvGraphicFramePr>
            <a:graphicFrameLocks noChangeAspect="1"/>
          </p:cNvGraphicFramePr>
          <p:nvPr/>
        </p:nvGraphicFramePr>
        <p:xfrm>
          <a:off x="2791639" y="2626432"/>
          <a:ext cx="1344428" cy="744237"/>
        </p:xfrm>
        <a:graphic>
          <a:graphicData uri="http://schemas.openxmlformats.org/presentationml/2006/ole">
            <p:oleObj spid="_x0000_s95234" name="Equation" r:id="rId5" imgW="711000" imgH="393480" progId="Equation.DSMT4">
              <p:embed/>
            </p:oleObj>
          </a:graphicData>
        </a:graphic>
      </p:graphicFrame>
      <p:graphicFrame>
        <p:nvGraphicFramePr>
          <p:cNvPr id="95235" name="Object 3"/>
          <p:cNvGraphicFramePr>
            <a:graphicFrameLocks noChangeAspect="1"/>
          </p:cNvGraphicFramePr>
          <p:nvPr/>
        </p:nvGraphicFramePr>
        <p:xfrm>
          <a:off x="4945063" y="2808288"/>
          <a:ext cx="1127125" cy="407987"/>
        </p:xfrm>
        <a:graphic>
          <a:graphicData uri="http://schemas.openxmlformats.org/presentationml/2006/ole">
            <p:oleObj spid="_x0000_s95235" name="Equation" r:id="rId6" imgW="596880" imgH="215640" progId="Equation.DSMT4">
              <p:embed/>
            </p:oleObj>
          </a:graphicData>
        </a:graphic>
      </p:graphicFrame>
      <p:sp>
        <p:nvSpPr>
          <p:cNvPr id="8" name="TextBox 7"/>
          <p:cNvSpPr txBox="1"/>
          <p:nvPr/>
        </p:nvSpPr>
        <p:spPr>
          <a:xfrm>
            <a:off x="6134984" y="4253022"/>
            <a:ext cx="1339702" cy="523220"/>
          </a:xfrm>
          <a:prstGeom prst="rect">
            <a:avLst/>
          </a:prstGeom>
          <a:noFill/>
        </p:spPr>
        <p:txBody>
          <a:bodyPr wrap="square" rtlCol="0">
            <a:spAutoFit/>
          </a:bodyPr>
          <a:lstStyle/>
          <a:p>
            <a:r>
              <a:rPr lang="zh-CN" altLang="en-US" sz="2800" dirty="0" smtClean="0">
                <a:solidFill>
                  <a:srgbClr val="FF0000"/>
                </a:solidFill>
              </a:rPr>
              <a:t>？？？</a:t>
            </a:r>
            <a:endParaRPr lang="zh-CN" altLang="en-US" sz="2800" dirty="0">
              <a:solidFill>
                <a:srgbClr val="FF0000"/>
              </a:solidFill>
            </a:endParaRPr>
          </a:p>
        </p:txBody>
      </p:sp>
      <p:sp>
        <p:nvSpPr>
          <p:cNvPr id="9" name="Text Box 3"/>
          <p:cNvSpPr txBox="1">
            <a:spLocks noChangeArrowheads="1"/>
          </p:cNvSpPr>
          <p:nvPr/>
        </p:nvSpPr>
        <p:spPr bwMode="auto">
          <a:xfrm>
            <a:off x="2432971" y="3524322"/>
            <a:ext cx="6530275" cy="461665"/>
          </a:xfrm>
          <a:prstGeom prst="rect">
            <a:avLst/>
          </a:prstGeom>
          <a:noFill/>
          <a:ln w="9525">
            <a:noFill/>
            <a:miter lim="800000"/>
            <a:headEnd/>
            <a:tailEnd/>
          </a:ln>
        </p:spPr>
        <p:txBody>
          <a:bodyPr wrap="square">
            <a:spAutoFit/>
          </a:bodyPr>
          <a:lstStyle/>
          <a:p>
            <a:pPr algn="just">
              <a:lnSpc>
                <a:spcPct val="120000"/>
              </a:lnSpc>
              <a:spcBef>
                <a:spcPct val="25000"/>
              </a:spcBef>
            </a:pPr>
            <a:r>
              <a:rPr kumimoji="1" lang="zh-CN" altLang="en-US" sz="2000" b="1" dirty="0" smtClean="0">
                <a:solidFill>
                  <a:srgbClr val="002060"/>
                </a:solidFill>
                <a:latin typeface="幼圆" pitchFamily="49" charset="-122"/>
                <a:ea typeface="幼圆" pitchFamily="49" charset="-122"/>
              </a:rPr>
              <a:t>无限长直导线产生的环形磁场旋度为零！！</a:t>
            </a:r>
            <a:endParaRPr kumimoji="1" lang="zh-CN" altLang="en-US" sz="2000" b="1" dirty="0">
              <a:solidFill>
                <a:srgbClr val="002060"/>
              </a:solidFill>
              <a:latin typeface="幼圆" pitchFamily="49" charset="-122"/>
              <a:ea typeface="幼圆" pitchFamily="49" charset="-122"/>
            </a:endParaRPr>
          </a:p>
        </p:txBody>
      </p:sp>
      <p:graphicFrame>
        <p:nvGraphicFramePr>
          <p:cNvPr id="95236" name="Object 4"/>
          <p:cNvGraphicFramePr>
            <a:graphicFrameLocks noChangeAspect="1"/>
          </p:cNvGraphicFramePr>
          <p:nvPr/>
        </p:nvGraphicFramePr>
        <p:xfrm>
          <a:off x="4211378" y="4342883"/>
          <a:ext cx="1174750" cy="407988"/>
        </p:xfrm>
        <a:graphic>
          <a:graphicData uri="http://schemas.openxmlformats.org/presentationml/2006/ole">
            <p:oleObj spid="_x0000_s95236" name="Equation" r:id="rId7" imgW="622080" imgH="215640" progId="Equation.DSMT4">
              <p:embed/>
            </p:oleObj>
          </a:graphicData>
        </a:graphic>
      </p:graphicFrame>
      <p:sp>
        <p:nvSpPr>
          <p:cNvPr id="11" name="Text Box 3"/>
          <p:cNvSpPr txBox="1">
            <a:spLocks noChangeArrowheads="1"/>
          </p:cNvSpPr>
          <p:nvPr/>
        </p:nvSpPr>
        <p:spPr bwMode="auto">
          <a:xfrm>
            <a:off x="2539298" y="5090850"/>
            <a:ext cx="5328796" cy="907941"/>
          </a:xfrm>
          <a:prstGeom prst="rect">
            <a:avLst/>
          </a:prstGeom>
          <a:noFill/>
          <a:ln w="9525">
            <a:noFill/>
            <a:miter lim="800000"/>
            <a:headEnd/>
            <a:tailEnd/>
          </a:ln>
        </p:spPr>
        <p:txBody>
          <a:bodyPr wrap="square">
            <a:spAutoFit/>
          </a:bodyPr>
          <a:lstStyle/>
          <a:p>
            <a:pPr>
              <a:lnSpc>
                <a:spcPct val="120000"/>
              </a:lnSpc>
              <a:spcBef>
                <a:spcPct val="25000"/>
              </a:spcBef>
            </a:pPr>
            <a:r>
              <a:rPr kumimoji="1" lang="zh-CN" altLang="en-US" sz="2000" b="1" dirty="0" smtClean="0">
                <a:solidFill>
                  <a:srgbClr val="002060"/>
                </a:solidFill>
                <a:latin typeface="幼圆" pitchFamily="49" charset="-122"/>
                <a:ea typeface="幼圆" pitchFamily="49" charset="-122"/>
              </a:rPr>
              <a:t>公式不包含</a:t>
            </a:r>
            <a:r>
              <a:rPr kumimoji="1" lang="en-US" altLang="zh-CN" sz="2000" b="1" i="1" dirty="0" smtClean="0">
                <a:solidFill>
                  <a:srgbClr val="002060"/>
                </a:solidFill>
                <a:ea typeface="幼圆" pitchFamily="49" charset="-122"/>
                <a:cs typeface="Times New Roman" pitchFamily="18" charset="0"/>
              </a:rPr>
              <a:t>r=0</a:t>
            </a:r>
            <a:r>
              <a:rPr kumimoji="1" lang="zh-CN" altLang="en-US" sz="2000" b="1" dirty="0" smtClean="0">
                <a:solidFill>
                  <a:srgbClr val="002060"/>
                </a:solidFill>
                <a:latin typeface="幼圆" pitchFamily="49" charset="-122"/>
                <a:ea typeface="幼圆" pitchFamily="49" charset="-122"/>
              </a:rPr>
              <a:t>的点，</a:t>
            </a:r>
            <a:r>
              <a:rPr kumimoji="1" lang="en-US" altLang="zh-CN" sz="2000" b="1" dirty="0" smtClean="0">
                <a:solidFill>
                  <a:srgbClr val="002060"/>
                </a:solidFill>
                <a:ea typeface="幼圆" pitchFamily="49" charset="-122"/>
                <a:cs typeface="Times New Roman" pitchFamily="18" charset="0"/>
              </a:rPr>
              <a:t>r</a:t>
            </a:r>
            <a:r>
              <a:rPr kumimoji="1" lang="zh-CN" altLang="en-US" sz="2000" b="1" dirty="0" smtClean="0">
                <a:solidFill>
                  <a:srgbClr val="002060"/>
                </a:solidFill>
                <a:ea typeface="幼圆" pitchFamily="49" charset="-122"/>
                <a:cs typeface="Times New Roman" pitchFamily="18" charset="0"/>
              </a:rPr>
              <a:t>≠</a:t>
            </a:r>
            <a:r>
              <a:rPr kumimoji="1" lang="en-US" altLang="zh-CN" sz="2000" b="1" dirty="0" smtClean="0">
                <a:solidFill>
                  <a:srgbClr val="002060"/>
                </a:solidFill>
                <a:ea typeface="幼圆" pitchFamily="49" charset="-122"/>
                <a:cs typeface="Times New Roman" pitchFamily="18" charset="0"/>
              </a:rPr>
              <a:t>0</a:t>
            </a:r>
            <a:r>
              <a:rPr kumimoji="1" lang="zh-CN" altLang="en-US" sz="2000" b="1" dirty="0" smtClean="0">
                <a:solidFill>
                  <a:srgbClr val="002060"/>
                </a:solidFill>
                <a:ea typeface="幼圆" pitchFamily="49" charset="-122"/>
                <a:cs typeface="Times New Roman" pitchFamily="18" charset="0"/>
              </a:rPr>
              <a:t>的各点旋度为零</a:t>
            </a:r>
          </a:p>
          <a:p>
            <a:pPr>
              <a:lnSpc>
                <a:spcPct val="120000"/>
              </a:lnSpc>
              <a:spcBef>
                <a:spcPct val="25000"/>
              </a:spcBef>
            </a:pPr>
            <a:endParaRPr kumimoji="1" lang="zh-CN" altLang="en-US" sz="2000" b="1" dirty="0">
              <a:solidFill>
                <a:srgbClr val="002060"/>
              </a:solidFill>
              <a:latin typeface="幼圆" pitchFamily="49" charset="-122"/>
              <a:ea typeface="幼圆"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95235"/>
                                        </p:tgtEl>
                                        <p:attrNameLst>
                                          <p:attrName>style.visibility</p:attrName>
                                        </p:attrNameLst>
                                      </p:cBhvr>
                                      <p:to>
                                        <p:strVal val="visible"/>
                                      </p:to>
                                    </p:set>
                                    <p:animEffect transition="in" filter="blinds(horizontal)">
                                      <p:cBhvr>
                                        <p:cTn id="12" dur="500"/>
                                        <p:tgtEl>
                                          <p:spTgt spid="9523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blinds(horizontal)">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95236"/>
                                        </p:tgtEl>
                                        <p:attrNameLst>
                                          <p:attrName>style.visibility</p:attrName>
                                        </p:attrNameLst>
                                      </p:cBhvr>
                                      <p:to>
                                        <p:strVal val="visible"/>
                                      </p:to>
                                    </p:set>
                                    <p:animEffect transition="in" filter="blinds(horizontal)">
                                      <p:cBhvr>
                                        <p:cTn id="22" dur="500"/>
                                        <p:tgtEl>
                                          <p:spTgt spid="95236"/>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blinds(horizontal)">
                                      <p:cBhvr>
                                        <p:cTn id="25" dur="500"/>
                                        <p:tgtEl>
                                          <p:spTgt spid="8"/>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11"/>
                                        </p:tgtEl>
                                        <p:attrNameLst>
                                          <p:attrName>style.visibility</p:attrName>
                                        </p:attrNameLst>
                                      </p:cBhvr>
                                      <p:to>
                                        <p:strVal val="visible"/>
                                      </p:to>
                                    </p:set>
                                    <p:animEffect transition="in" filter="blinds(horizontal)">
                                      <p:cBhvr>
                                        <p:cTn id="3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1"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260350" y="581758"/>
            <a:ext cx="7535717" cy="523220"/>
          </a:xfrm>
          <a:prstGeom prst="rect">
            <a:avLst/>
          </a:prstGeom>
          <a:noFill/>
          <a:ln w="9525">
            <a:noFill/>
            <a:miter lim="800000"/>
            <a:headEnd/>
            <a:tailEnd/>
          </a:ln>
        </p:spPr>
        <p:txBody>
          <a:bodyPr wrap="none">
            <a:spAutoFit/>
          </a:bodyPr>
          <a:lstStyle/>
          <a:p>
            <a:pPr>
              <a:buFontTx/>
              <a:buBlip>
                <a:blip r:embed="rId2"/>
              </a:buBlip>
            </a:pPr>
            <a:r>
              <a:rPr kumimoji="1" lang="en-US" altLang="zh-CN" sz="2800" b="1" dirty="0">
                <a:solidFill>
                  <a:srgbClr val="002060"/>
                </a:solidFill>
                <a:latin typeface="Verdana" pitchFamily="34" charset="0"/>
                <a:ea typeface="幼圆" pitchFamily="49" charset="-122"/>
              </a:rPr>
              <a:t>  </a:t>
            </a:r>
            <a:r>
              <a:rPr kumimoji="1" lang="zh-CN" altLang="en-US" sz="2800" b="1" dirty="0" smtClean="0">
                <a:solidFill>
                  <a:srgbClr val="002060"/>
                </a:solidFill>
                <a:latin typeface="Verdana" pitchFamily="34" charset="0"/>
                <a:ea typeface="幼圆" pitchFamily="49" charset="-122"/>
              </a:rPr>
              <a:t>弯曲的磁场旋度为零？如何更直观的理解？</a:t>
            </a:r>
            <a:endParaRPr kumimoji="1" lang="zh-CN" altLang="en-US" sz="2800" b="1" dirty="0">
              <a:solidFill>
                <a:srgbClr val="002060"/>
              </a:solidFill>
              <a:latin typeface="Verdana" pitchFamily="34" charset="0"/>
              <a:ea typeface="幼圆" pitchFamily="49" charset="-122"/>
            </a:endParaRPr>
          </a:p>
        </p:txBody>
      </p:sp>
      <p:sp>
        <p:nvSpPr>
          <p:cNvPr id="3" name="Text Box 3"/>
          <p:cNvSpPr txBox="1">
            <a:spLocks noChangeArrowheads="1"/>
          </p:cNvSpPr>
          <p:nvPr/>
        </p:nvSpPr>
        <p:spPr bwMode="auto">
          <a:xfrm>
            <a:off x="717586" y="1319840"/>
            <a:ext cx="8192498" cy="412613"/>
          </a:xfrm>
          <a:prstGeom prst="rect">
            <a:avLst/>
          </a:prstGeom>
          <a:noFill/>
          <a:ln w="9525">
            <a:noFill/>
            <a:miter lim="800000"/>
            <a:headEnd/>
            <a:tailEnd/>
          </a:ln>
        </p:spPr>
        <p:txBody>
          <a:bodyPr wrap="square">
            <a:spAutoFit/>
          </a:bodyPr>
          <a:lstStyle/>
          <a:p>
            <a:pPr algn="just">
              <a:lnSpc>
                <a:spcPct val="120000"/>
              </a:lnSpc>
              <a:spcBef>
                <a:spcPct val="25000"/>
              </a:spcBef>
              <a:buFontTx/>
              <a:buBlip>
                <a:blip r:embed="rId2"/>
              </a:buBlip>
            </a:pPr>
            <a:r>
              <a:rPr kumimoji="1" lang="en-US" altLang="zh-CN" sz="2000" b="1" dirty="0">
                <a:solidFill>
                  <a:srgbClr val="002060"/>
                </a:solidFill>
                <a:latin typeface="幼圆" pitchFamily="49" charset="-122"/>
                <a:ea typeface="幼圆" pitchFamily="49" charset="-122"/>
              </a:rPr>
              <a:t>  </a:t>
            </a:r>
            <a:r>
              <a:rPr kumimoji="1" lang="zh-CN" altLang="en-US" sz="2000" b="1" dirty="0" smtClean="0">
                <a:solidFill>
                  <a:srgbClr val="002060"/>
                </a:solidFill>
                <a:latin typeface="幼圆" pitchFamily="49" charset="-122"/>
                <a:ea typeface="幼圆" pitchFamily="49" charset="-122"/>
              </a:rPr>
              <a:t>除了矢量场的方向，幅度也需考虑！</a:t>
            </a:r>
            <a:endParaRPr kumimoji="1" lang="en-US" altLang="zh-CN" sz="2000" b="1" dirty="0" smtClean="0">
              <a:solidFill>
                <a:srgbClr val="002060"/>
              </a:solidFill>
              <a:latin typeface="幼圆" pitchFamily="49" charset="-122"/>
              <a:ea typeface="幼圆" pitchFamily="49" charset="-122"/>
            </a:endParaRPr>
          </a:p>
        </p:txBody>
      </p:sp>
      <p:pic>
        <p:nvPicPr>
          <p:cNvPr id="96258" name="Picture 2"/>
          <p:cNvPicPr>
            <a:picLocks noChangeAspect="1" noChangeArrowheads="1"/>
          </p:cNvPicPr>
          <p:nvPr/>
        </p:nvPicPr>
        <p:blipFill>
          <a:blip r:embed="rId3"/>
          <a:srcRect/>
          <a:stretch>
            <a:fillRect/>
          </a:stretch>
        </p:blipFill>
        <p:spPr bwMode="auto">
          <a:xfrm>
            <a:off x="369702" y="2158408"/>
            <a:ext cx="4337875" cy="2584045"/>
          </a:xfrm>
          <a:prstGeom prst="rect">
            <a:avLst/>
          </a:prstGeom>
          <a:noFill/>
          <a:ln w="9525">
            <a:noFill/>
            <a:miter lim="800000"/>
            <a:headEnd/>
            <a:tailEnd/>
          </a:ln>
          <a:effectLst/>
        </p:spPr>
      </p:pic>
      <p:pic>
        <p:nvPicPr>
          <p:cNvPr id="96259" name="Picture 3"/>
          <p:cNvPicPr>
            <a:picLocks noChangeAspect="1" noChangeArrowheads="1"/>
          </p:cNvPicPr>
          <p:nvPr/>
        </p:nvPicPr>
        <p:blipFill>
          <a:blip r:embed="rId4"/>
          <a:srcRect/>
          <a:stretch>
            <a:fillRect/>
          </a:stretch>
        </p:blipFill>
        <p:spPr bwMode="auto">
          <a:xfrm>
            <a:off x="4933730" y="2124187"/>
            <a:ext cx="3927473" cy="2692363"/>
          </a:xfrm>
          <a:prstGeom prst="rect">
            <a:avLst/>
          </a:prstGeom>
          <a:noFill/>
          <a:ln w="9525">
            <a:noFill/>
            <a:miter lim="800000"/>
            <a:headEnd/>
            <a:tailEnd/>
          </a:ln>
          <a:effectLst/>
        </p:spPr>
      </p:pic>
      <p:sp>
        <p:nvSpPr>
          <p:cNvPr id="6" name="Text Box 3"/>
          <p:cNvSpPr txBox="1">
            <a:spLocks noChangeArrowheads="1"/>
          </p:cNvSpPr>
          <p:nvPr/>
        </p:nvSpPr>
        <p:spPr bwMode="auto">
          <a:xfrm>
            <a:off x="563527" y="4842758"/>
            <a:ext cx="8335926" cy="830997"/>
          </a:xfrm>
          <a:prstGeom prst="rect">
            <a:avLst/>
          </a:prstGeom>
          <a:noFill/>
          <a:ln w="9525">
            <a:noFill/>
            <a:miter lim="800000"/>
            <a:headEnd/>
            <a:tailEnd/>
          </a:ln>
        </p:spPr>
        <p:txBody>
          <a:bodyPr wrap="square">
            <a:spAutoFit/>
          </a:bodyPr>
          <a:lstStyle/>
          <a:p>
            <a:pPr algn="just">
              <a:lnSpc>
                <a:spcPct val="120000"/>
              </a:lnSpc>
              <a:spcBef>
                <a:spcPct val="25000"/>
              </a:spcBef>
            </a:pPr>
            <a:r>
              <a:rPr kumimoji="1" lang="zh-CN" altLang="en-US" sz="2000" b="1" dirty="0" smtClean="0">
                <a:solidFill>
                  <a:srgbClr val="002060"/>
                </a:solidFill>
                <a:latin typeface="幼圆" pitchFamily="49" charset="-122"/>
                <a:ea typeface="幼圆" pitchFamily="49" charset="-122"/>
              </a:rPr>
              <a:t>左、右叶片的顺时针推动力被上、下叶片的逆时针推动力平和，螺旋桨不再旋转。“旋度”为零。</a:t>
            </a:r>
            <a:endParaRPr kumimoji="1" lang="zh-CN" altLang="en-US" sz="2000" b="1" dirty="0">
              <a:solidFill>
                <a:srgbClr val="002060"/>
              </a:solidFill>
              <a:latin typeface="幼圆" pitchFamily="49" charset="-122"/>
              <a:ea typeface="幼圆" pitchFamily="49" charset="-122"/>
            </a:endParaRPr>
          </a:p>
        </p:txBody>
      </p:sp>
      <p:sp>
        <p:nvSpPr>
          <p:cNvPr id="7" name="Text Box 3"/>
          <p:cNvSpPr txBox="1">
            <a:spLocks noChangeArrowheads="1"/>
          </p:cNvSpPr>
          <p:nvPr/>
        </p:nvSpPr>
        <p:spPr bwMode="auto">
          <a:xfrm>
            <a:off x="545806" y="5665009"/>
            <a:ext cx="8335926" cy="830997"/>
          </a:xfrm>
          <a:prstGeom prst="rect">
            <a:avLst/>
          </a:prstGeom>
          <a:noFill/>
          <a:ln w="9525">
            <a:noFill/>
            <a:miter lim="800000"/>
            <a:headEnd/>
            <a:tailEnd/>
          </a:ln>
        </p:spPr>
        <p:txBody>
          <a:bodyPr wrap="square">
            <a:spAutoFit/>
          </a:bodyPr>
          <a:lstStyle/>
          <a:p>
            <a:pPr algn="just">
              <a:lnSpc>
                <a:spcPct val="120000"/>
              </a:lnSpc>
              <a:spcBef>
                <a:spcPct val="25000"/>
              </a:spcBef>
            </a:pPr>
            <a:r>
              <a:rPr kumimoji="1" lang="zh-CN" altLang="en-US" sz="2000" b="1" dirty="0" smtClean="0">
                <a:solidFill>
                  <a:srgbClr val="002060"/>
                </a:solidFill>
                <a:latin typeface="幼圆" pitchFamily="49" charset="-122"/>
                <a:ea typeface="幼圆" pitchFamily="49" charset="-122"/>
              </a:rPr>
              <a:t>静电场的散度也有类似特性，只有点电荷位置处的散度不为零，其余各点散度都为零。</a:t>
            </a:r>
            <a:endParaRPr kumimoji="1" lang="zh-CN" altLang="en-US" sz="2000" b="1" dirty="0">
              <a:solidFill>
                <a:srgbClr val="002060"/>
              </a:solidFill>
              <a:latin typeface="幼圆" pitchFamily="49" charset="-122"/>
              <a:ea typeface="幼圆"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6258"/>
                                        </p:tgtEl>
                                        <p:attrNameLst>
                                          <p:attrName>style.visibility</p:attrName>
                                        </p:attrNameLst>
                                      </p:cBhvr>
                                      <p:to>
                                        <p:strVal val="visible"/>
                                      </p:to>
                                    </p:set>
                                    <p:animEffect transition="in" filter="blinds(horizontal)">
                                      <p:cBhvr>
                                        <p:cTn id="7" dur="500"/>
                                        <p:tgtEl>
                                          <p:spTgt spid="9625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96259"/>
                                        </p:tgtEl>
                                        <p:attrNameLst>
                                          <p:attrName>style.visibility</p:attrName>
                                        </p:attrNameLst>
                                      </p:cBhvr>
                                      <p:to>
                                        <p:strVal val="visible"/>
                                      </p:to>
                                    </p:set>
                                    <p:animEffect transition="in" filter="blinds(horizontal)">
                                      <p:cBhvr>
                                        <p:cTn id="12" dur="500"/>
                                        <p:tgtEl>
                                          <p:spTgt spid="96259"/>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linds(horizontal)">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blinds(horizontal)">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313513" y="603023"/>
            <a:ext cx="5714706" cy="523220"/>
          </a:xfrm>
          <a:prstGeom prst="rect">
            <a:avLst/>
          </a:prstGeom>
          <a:noFill/>
          <a:ln w="9525">
            <a:noFill/>
            <a:miter lim="800000"/>
            <a:headEnd/>
            <a:tailEnd/>
          </a:ln>
        </p:spPr>
        <p:txBody>
          <a:bodyPr wrap="none">
            <a:spAutoFit/>
          </a:bodyPr>
          <a:lstStyle/>
          <a:p>
            <a:pPr>
              <a:buFontTx/>
              <a:buBlip>
                <a:blip r:embed="rId3"/>
              </a:buBlip>
            </a:pPr>
            <a:r>
              <a:rPr kumimoji="1" lang="en-US" altLang="zh-CN" sz="2800" b="1" dirty="0">
                <a:solidFill>
                  <a:srgbClr val="002060"/>
                </a:solidFill>
                <a:latin typeface="Verdana" pitchFamily="34" charset="0"/>
                <a:ea typeface="幼圆" pitchFamily="49" charset="-122"/>
              </a:rPr>
              <a:t>  </a:t>
            </a:r>
            <a:r>
              <a:rPr kumimoji="1" lang="zh-CN" altLang="en-US" sz="2800" b="1" dirty="0" smtClean="0">
                <a:solidFill>
                  <a:srgbClr val="002060"/>
                </a:solidFill>
                <a:latin typeface="Verdana" pitchFamily="34" charset="0"/>
                <a:ea typeface="幼圆" pitchFamily="49" charset="-122"/>
              </a:rPr>
              <a:t>原点（</a:t>
            </a:r>
            <a:r>
              <a:rPr kumimoji="1" lang="en-US" altLang="zh-CN" sz="2800" b="1" i="1" dirty="0" smtClean="0">
                <a:solidFill>
                  <a:srgbClr val="002060"/>
                </a:solidFill>
                <a:ea typeface="幼圆" pitchFamily="49" charset="-122"/>
                <a:cs typeface="Times New Roman" pitchFamily="18" charset="0"/>
              </a:rPr>
              <a:t> r=0 </a:t>
            </a:r>
            <a:r>
              <a:rPr kumimoji="1" lang="zh-CN" altLang="en-US" sz="2800" b="1" dirty="0" smtClean="0">
                <a:solidFill>
                  <a:srgbClr val="002060"/>
                </a:solidFill>
                <a:latin typeface="Verdana" pitchFamily="34" charset="0"/>
                <a:ea typeface="幼圆" pitchFamily="49" charset="-122"/>
              </a:rPr>
              <a:t>）的旋度如何计算？</a:t>
            </a:r>
            <a:endParaRPr kumimoji="1" lang="zh-CN" altLang="en-US" sz="2800" b="1" dirty="0">
              <a:solidFill>
                <a:srgbClr val="002060"/>
              </a:solidFill>
              <a:latin typeface="Verdana" pitchFamily="34" charset="0"/>
              <a:ea typeface="幼圆" pitchFamily="49" charset="-122"/>
            </a:endParaRPr>
          </a:p>
        </p:txBody>
      </p:sp>
      <p:sp>
        <p:nvSpPr>
          <p:cNvPr id="3" name="Text Box 3"/>
          <p:cNvSpPr txBox="1">
            <a:spLocks noChangeArrowheads="1"/>
          </p:cNvSpPr>
          <p:nvPr/>
        </p:nvSpPr>
        <p:spPr bwMode="auto">
          <a:xfrm>
            <a:off x="717586" y="1298575"/>
            <a:ext cx="4662488" cy="461665"/>
          </a:xfrm>
          <a:prstGeom prst="rect">
            <a:avLst/>
          </a:prstGeom>
          <a:noFill/>
          <a:ln w="9525">
            <a:noFill/>
            <a:miter lim="800000"/>
            <a:headEnd/>
            <a:tailEnd/>
          </a:ln>
        </p:spPr>
        <p:txBody>
          <a:bodyPr wrap="square">
            <a:spAutoFit/>
          </a:bodyPr>
          <a:lstStyle/>
          <a:p>
            <a:pPr algn="just">
              <a:lnSpc>
                <a:spcPct val="120000"/>
              </a:lnSpc>
              <a:spcBef>
                <a:spcPct val="25000"/>
              </a:spcBef>
              <a:buFontTx/>
              <a:buBlip>
                <a:blip r:embed="rId3"/>
              </a:buBlip>
            </a:pPr>
            <a:r>
              <a:rPr kumimoji="1" lang="en-US" altLang="zh-CN" sz="2000" b="1" dirty="0">
                <a:solidFill>
                  <a:srgbClr val="002060"/>
                </a:solidFill>
                <a:latin typeface="幼圆" pitchFamily="49" charset="-122"/>
                <a:ea typeface="幼圆" pitchFamily="49" charset="-122"/>
              </a:rPr>
              <a:t>  </a:t>
            </a:r>
            <a:r>
              <a:rPr kumimoji="1" lang="zh-CN" altLang="en-US" sz="2000" b="1" dirty="0" smtClean="0">
                <a:solidFill>
                  <a:srgbClr val="002060"/>
                </a:solidFill>
                <a:latin typeface="幼圆" pitchFamily="49" charset="-122"/>
                <a:ea typeface="幼圆" pitchFamily="49" charset="-122"/>
              </a:rPr>
              <a:t>按照定义计算：</a:t>
            </a:r>
            <a:endParaRPr kumimoji="1" lang="en-US" altLang="zh-CN" sz="2000" b="1" dirty="0" smtClean="0">
              <a:solidFill>
                <a:srgbClr val="002060"/>
              </a:solidFill>
              <a:latin typeface="幼圆" pitchFamily="49" charset="-122"/>
              <a:ea typeface="幼圆" pitchFamily="49" charset="-122"/>
            </a:endParaRPr>
          </a:p>
        </p:txBody>
      </p:sp>
      <p:graphicFrame>
        <p:nvGraphicFramePr>
          <p:cNvPr id="372744" name="Object 8"/>
          <p:cNvGraphicFramePr>
            <a:graphicFrameLocks noChangeAspect="1"/>
          </p:cNvGraphicFramePr>
          <p:nvPr/>
        </p:nvGraphicFramePr>
        <p:xfrm>
          <a:off x="2758116" y="1599647"/>
          <a:ext cx="3201988" cy="952500"/>
        </p:xfrm>
        <a:graphic>
          <a:graphicData uri="http://schemas.openxmlformats.org/presentationml/2006/ole">
            <p:oleObj spid="_x0000_s97282" name="Equation" r:id="rId4" imgW="1625400" imgH="482400" progId="Equation.DSMT4">
              <p:embed/>
            </p:oleObj>
          </a:graphicData>
        </a:graphic>
      </p:graphicFrame>
      <p:sp>
        <p:nvSpPr>
          <p:cNvPr id="5" name="Text Box 3"/>
          <p:cNvSpPr txBox="1">
            <a:spLocks noChangeArrowheads="1"/>
          </p:cNvSpPr>
          <p:nvPr/>
        </p:nvSpPr>
        <p:spPr bwMode="auto">
          <a:xfrm>
            <a:off x="717586" y="1298575"/>
            <a:ext cx="8192498" cy="412613"/>
          </a:xfrm>
          <a:prstGeom prst="rect">
            <a:avLst/>
          </a:prstGeom>
          <a:noFill/>
          <a:ln w="9525">
            <a:noFill/>
            <a:miter lim="800000"/>
            <a:headEnd/>
            <a:tailEnd/>
          </a:ln>
        </p:spPr>
        <p:txBody>
          <a:bodyPr wrap="square">
            <a:spAutoFit/>
          </a:bodyPr>
          <a:lstStyle/>
          <a:p>
            <a:pPr algn="just">
              <a:lnSpc>
                <a:spcPct val="120000"/>
              </a:lnSpc>
              <a:spcBef>
                <a:spcPct val="25000"/>
              </a:spcBef>
              <a:buFontTx/>
              <a:buBlip>
                <a:blip r:embed="rId3"/>
              </a:buBlip>
            </a:pPr>
            <a:r>
              <a:rPr kumimoji="1" lang="en-US" altLang="zh-CN" sz="2000" b="1" dirty="0">
                <a:solidFill>
                  <a:srgbClr val="002060"/>
                </a:solidFill>
                <a:latin typeface="幼圆" pitchFamily="49" charset="-122"/>
                <a:ea typeface="幼圆" pitchFamily="49" charset="-122"/>
              </a:rPr>
              <a:t>  </a:t>
            </a:r>
            <a:r>
              <a:rPr kumimoji="1" lang="zh-CN" altLang="en-US" sz="2000" b="1" dirty="0" smtClean="0">
                <a:solidFill>
                  <a:srgbClr val="002060"/>
                </a:solidFill>
                <a:latin typeface="幼圆" pitchFamily="49" charset="-122"/>
                <a:ea typeface="幼圆" pitchFamily="49" charset="-122"/>
              </a:rPr>
              <a:t>按照定义计算：</a:t>
            </a:r>
            <a:endParaRPr kumimoji="1" lang="en-US" altLang="zh-CN" sz="2000" b="1" dirty="0" smtClean="0">
              <a:solidFill>
                <a:srgbClr val="002060"/>
              </a:solidFill>
              <a:latin typeface="幼圆" pitchFamily="49" charset="-122"/>
              <a:ea typeface="幼圆" pitchFamily="49" charset="-122"/>
            </a:endParaRPr>
          </a:p>
        </p:txBody>
      </p:sp>
      <p:sp>
        <p:nvSpPr>
          <p:cNvPr id="6" name="Text Box 3"/>
          <p:cNvSpPr txBox="1">
            <a:spLocks noChangeArrowheads="1"/>
          </p:cNvSpPr>
          <p:nvPr/>
        </p:nvSpPr>
        <p:spPr bwMode="auto">
          <a:xfrm>
            <a:off x="710497" y="2609924"/>
            <a:ext cx="8192498" cy="461665"/>
          </a:xfrm>
          <a:prstGeom prst="rect">
            <a:avLst/>
          </a:prstGeom>
          <a:noFill/>
          <a:ln w="9525">
            <a:noFill/>
            <a:miter lim="800000"/>
            <a:headEnd/>
            <a:tailEnd/>
          </a:ln>
        </p:spPr>
        <p:txBody>
          <a:bodyPr wrap="square">
            <a:spAutoFit/>
          </a:bodyPr>
          <a:lstStyle/>
          <a:p>
            <a:pPr algn="just">
              <a:lnSpc>
                <a:spcPct val="120000"/>
              </a:lnSpc>
              <a:spcBef>
                <a:spcPct val="25000"/>
              </a:spcBef>
            </a:pPr>
            <a:r>
              <a:rPr kumimoji="1" lang="zh-CN" altLang="en-US" sz="2000" b="1" dirty="0" smtClean="0">
                <a:solidFill>
                  <a:srgbClr val="002060"/>
                </a:solidFill>
                <a:latin typeface="幼圆" pitchFamily="49" charset="-122"/>
                <a:ea typeface="幼圆" pitchFamily="49" charset="-122"/>
              </a:rPr>
              <a:t>取法线方向平行导线的面元</a:t>
            </a:r>
            <a:r>
              <a:rPr kumimoji="1" lang="en-US" altLang="zh-CN" sz="2000" b="1" dirty="0" smtClean="0">
                <a:solidFill>
                  <a:srgbClr val="002060"/>
                </a:solidFill>
                <a:latin typeface="幼圆" pitchFamily="49" charset="-122"/>
                <a:ea typeface="幼圆" pitchFamily="49" charset="-122"/>
              </a:rPr>
              <a:t>Δs</a:t>
            </a:r>
            <a:r>
              <a:rPr kumimoji="1" lang="zh-CN" altLang="en-US" sz="2000" b="1" dirty="0" smtClean="0">
                <a:solidFill>
                  <a:srgbClr val="002060"/>
                </a:solidFill>
                <a:latin typeface="幼圆" pitchFamily="49" charset="-122"/>
                <a:ea typeface="幼圆" pitchFamily="49" charset="-122"/>
              </a:rPr>
              <a:t>，则原点的旋度可表示为：</a:t>
            </a:r>
            <a:endParaRPr kumimoji="1" lang="en-US" altLang="zh-CN" sz="2000" b="1" dirty="0" smtClean="0">
              <a:solidFill>
                <a:srgbClr val="002060"/>
              </a:solidFill>
              <a:latin typeface="幼圆" pitchFamily="49" charset="-122"/>
              <a:ea typeface="幼圆" pitchFamily="49" charset="-122"/>
            </a:endParaRPr>
          </a:p>
        </p:txBody>
      </p:sp>
      <p:graphicFrame>
        <p:nvGraphicFramePr>
          <p:cNvPr id="4" name="Object 8"/>
          <p:cNvGraphicFramePr>
            <a:graphicFrameLocks noChangeAspect="1"/>
          </p:cNvGraphicFramePr>
          <p:nvPr/>
        </p:nvGraphicFramePr>
        <p:xfrm>
          <a:off x="2832212" y="3148789"/>
          <a:ext cx="2527300" cy="601663"/>
        </p:xfrm>
        <a:graphic>
          <a:graphicData uri="http://schemas.openxmlformats.org/presentationml/2006/ole">
            <p:oleObj spid="_x0000_s97283" name="Equation" r:id="rId5" imgW="1282680" imgH="304560" progId="Equation.DSMT4">
              <p:embed/>
            </p:oleObj>
          </a:graphicData>
        </a:graphic>
      </p:graphicFrame>
      <p:graphicFrame>
        <p:nvGraphicFramePr>
          <p:cNvPr id="7" name="Object 8"/>
          <p:cNvGraphicFramePr>
            <a:graphicFrameLocks noChangeAspect="1"/>
          </p:cNvGraphicFramePr>
          <p:nvPr/>
        </p:nvGraphicFramePr>
        <p:xfrm>
          <a:off x="3469167" y="3801694"/>
          <a:ext cx="4854575" cy="1003300"/>
        </p:xfrm>
        <a:graphic>
          <a:graphicData uri="http://schemas.openxmlformats.org/presentationml/2006/ole">
            <p:oleObj spid="_x0000_s97284" name="Equation" r:id="rId6" imgW="2463480" imgH="507960" progId="Equation.DSMT4">
              <p:embed/>
            </p:oleObj>
          </a:graphicData>
        </a:graphic>
      </p:graphicFrame>
      <p:cxnSp>
        <p:nvCxnSpPr>
          <p:cNvPr id="10" name="直接箭头连接符 9"/>
          <p:cNvCxnSpPr/>
          <p:nvPr/>
        </p:nvCxnSpPr>
        <p:spPr bwMode="auto">
          <a:xfrm rot="16200000" flipH="1">
            <a:off x="3568016" y="5194797"/>
            <a:ext cx="732860" cy="20472"/>
          </a:xfrm>
          <a:prstGeom prst="straightConnector1">
            <a:avLst/>
          </a:prstGeom>
          <a:noFill/>
          <a:ln w="12700" cap="flat" cmpd="sng" algn="ctr">
            <a:solidFill>
              <a:schemeClr val="accent6">
                <a:lumMod val="50000"/>
              </a:schemeClr>
            </a:solidFill>
            <a:prstDash val="solid"/>
            <a:round/>
            <a:headEnd type="none" w="med" len="med"/>
            <a:tailEnd type="arrow"/>
          </a:ln>
          <a:effectLst/>
        </p:spPr>
      </p:cxnSp>
      <p:graphicFrame>
        <p:nvGraphicFramePr>
          <p:cNvPr id="8" name="Object 8"/>
          <p:cNvGraphicFramePr>
            <a:graphicFrameLocks noChangeAspect="1"/>
          </p:cNvGraphicFramePr>
          <p:nvPr/>
        </p:nvGraphicFramePr>
        <p:xfrm>
          <a:off x="4226442" y="4856939"/>
          <a:ext cx="1602959" cy="629461"/>
        </p:xfrm>
        <a:graphic>
          <a:graphicData uri="http://schemas.openxmlformats.org/presentationml/2006/ole">
            <p:oleObj spid="_x0000_s97285" name="Equation" r:id="rId7" imgW="1015920" imgH="431640" progId="Equation.DSMT4">
              <p:embed/>
            </p:oleObj>
          </a:graphicData>
        </a:graphic>
      </p:graphicFrame>
      <p:graphicFrame>
        <p:nvGraphicFramePr>
          <p:cNvPr id="17" name="Object 8"/>
          <p:cNvGraphicFramePr>
            <a:graphicFrameLocks noChangeAspect="1"/>
          </p:cNvGraphicFramePr>
          <p:nvPr/>
        </p:nvGraphicFramePr>
        <p:xfrm>
          <a:off x="3647300" y="5613992"/>
          <a:ext cx="1007877" cy="612479"/>
        </p:xfrm>
        <a:graphic>
          <a:graphicData uri="http://schemas.openxmlformats.org/presentationml/2006/ole">
            <p:oleObj spid="_x0000_s97286" name="Equation" r:id="rId8" imgW="419040" imgH="253800" progId="Equation.DSMT4">
              <p:embed/>
            </p:oleObj>
          </a:graphicData>
        </a:graphic>
      </p:graphicFrame>
      <p:pic>
        <p:nvPicPr>
          <p:cNvPr id="12" name="Picture 2"/>
          <p:cNvPicPr>
            <a:picLocks noChangeAspect="1" noChangeArrowheads="1"/>
          </p:cNvPicPr>
          <p:nvPr/>
        </p:nvPicPr>
        <p:blipFill>
          <a:blip r:embed="rId9"/>
          <a:srcRect/>
          <a:stretch>
            <a:fillRect/>
          </a:stretch>
        </p:blipFill>
        <p:spPr bwMode="auto">
          <a:xfrm>
            <a:off x="293280" y="3519762"/>
            <a:ext cx="2269166" cy="2830096"/>
          </a:xfrm>
          <a:prstGeom prst="rect">
            <a:avLst/>
          </a:prstGeom>
          <a:noFill/>
          <a:ln w="9525">
            <a:noFill/>
            <a:miter lim="800000"/>
            <a:headEnd/>
            <a:tailEnd/>
          </a:ln>
          <a:effectLst/>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childTnLst>
                                </p:cTn>
                              </p:par>
                              <p:par>
                                <p:cTn id="8" presetID="10" presetClass="entr" presetSubtype="0" fill="hold" nodeType="withEffect">
                                  <p:stCondLst>
                                    <p:cond delay="0"/>
                                  </p:stCondLst>
                                  <p:childTnLst>
                                    <p:set>
                                      <p:cBhvr>
                                        <p:cTn id="9" dur="1" fill="hold">
                                          <p:stCondLst>
                                            <p:cond delay="0"/>
                                          </p:stCondLst>
                                        </p:cTn>
                                        <p:tgtEl>
                                          <p:spTgt spid="372744"/>
                                        </p:tgtEl>
                                        <p:attrNameLst>
                                          <p:attrName>style.visibility</p:attrName>
                                        </p:attrNameLst>
                                      </p:cBhvr>
                                      <p:to>
                                        <p:strVal val="visible"/>
                                      </p:to>
                                    </p:set>
                                    <p:animEffect transition="in" filter="fade">
                                      <p:cBhvr>
                                        <p:cTn id="10" dur="1000"/>
                                        <p:tgtEl>
                                          <p:spTgt spid="37274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10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1000"/>
                                        <p:tgtEl>
                                          <p:spTgt spid="6"/>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blinds(horizontal)">
                                      <p:cBhvr>
                                        <p:cTn id="25" dur="500"/>
                                        <p:tgtEl>
                                          <p:spTgt spid="4"/>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blinds(horizontal)">
                                      <p:cBhvr>
                                        <p:cTn id="30" dur="500"/>
                                        <p:tgtEl>
                                          <p:spTgt spid="7"/>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nodeType="click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blinds(horizontal)">
                                      <p:cBhvr>
                                        <p:cTn id="35" dur="500"/>
                                        <p:tgtEl>
                                          <p:spTgt spid="10"/>
                                        </p:tgtEl>
                                      </p:cBhvr>
                                    </p:animEffect>
                                  </p:childTnLst>
                                </p:cTn>
                              </p:par>
                              <p:par>
                                <p:cTn id="36" presetID="3" presetClass="entr" presetSubtype="10" fill="hold" nodeType="withEffect">
                                  <p:stCondLst>
                                    <p:cond delay="0"/>
                                  </p:stCondLst>
                                  <p:childTnLst>
                                    <p:set>
                                      <p:cBhvr>
                                        <p:cTn id="37" dur="1" fill="hold">
                                          <p:stCondLst>
                                            <p:cond delay="0"/>
                                          </p:stCondLst>
                                        </p:cTn>
                                        <p:tgtEl>
                                          <p:spTgt spid="8"/>
                                        </p:tgtEl>
                                        <p:attrNameLst>
                                          <p:attrName>style.visibility</p:attrName>
                                        </p:attrNameLst>
                                      </p:cBhvr>
                                      <p:to>
                                        <p:strVal val="visible"/>
                                      </p:to>
                                    </p:set>
                                    <p:animEffect transition="in" filter="blinds(horizontal)">
                                      <p:cBhvr>
                                        <p:cTn id="38" dur="500"/>
                                        <p:tgtEl>
                                          <p:spTgt spid="8"/>
                                        </p:tgtEl>
                                      </p:cBhvr>
                                    </p:animEffect>
                                  </p:childTnLst>
                                </p:cTn>
                              </p:par>
                            </p:childTnLst>
                          </p:cTn>
                        </p:par>
                      </p:childTnLst>
                    </p:cTn>
                  </p:par>
                  <p:par>
                    <p:cTn id="39" fill="hold">
                      <p:stCondLst>
                        <p:cond delay="indefinite"/>
                      </p:stCondLst>
                      <p:childTnLst>
                        <p:par>
                          <p:cTn id="40" fill="hold">
                            <p:stCondLst>
                              <p:cond delay="0"/>
                            </p:stCondLst>
                            <p:childTnLst>
                              <p:par>
                                <p:cTn id="41" presetID="3" presetClass="entr" presetSubtype="10" fill="hold" nodeType="clickEffect">
                                  <p:stCondLst>
                                    <p:cond delay="0"/>
                                  </p:stCondLst>
                                  <p:childTnLst>
                                    <p:set>
                                      <p:cBhvr>
                                        <p:cTn id="42" dur="1" fill="hold">
                                          <p:stCondLst>
                                            <p:cond delay="0"/>
                                          </p:stCondLst>
                                        </p:cTn>
                                        <p:tgtEl>
                                          <p:spTgt spid="17"/>
                                        </p:tgtEl>
                                        <p:attrNameLst>
                                          <p:attrName>style.visibility</p:attrName>
                                        </p:attrNameLst>
                                      </p:cBhvr>
                                      <p:to>
                                        <p:strVal val="visible"/>
                                      </p:to>
                                    </p:set>
                                    <p:animEffect transition="in" filter="blinds(horizontal)">
                                      <p:cBhvr>
                                        <p:cTn id="43"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6"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907" name="Text Box 3"/>
          <p:cNvSpPr txBox="1">
            <a:spLocks noChangeArrowheads="1"/>
          </p:cNvSpPr>
          <p:nvPr/>
        </p:nvSpPr>
        <p:spPr bwMode="auto">
          <a:xfrm>
            <a:off x="366713" y="1298575"/>
            <a:ext cx="8458200" cy="858838"/>
          </a:xfrm>
          <a:prstGeom prst="rect">
            <a:avLst/>
          </a:prstGeom>
          <a:noFill/>
          <a:ln w="9525">
            <a:noFill/>
            <a:miter lim="800000"/>
            <a:headEnd/>
            <a:tailEnd/>
          </a:ln>
        </p:spPr>
        <p:txBody>
          <a:bodyPr>
            <a:spAutoFit/>
          </a:bodyPr>
          <a:lstStyle/>
          <a:p>
            <a:pPr algn="just">
              <a:lnSpc>
                <a:spcPct val="120000"/>
              </a:lnSpc>
              <a:spcBef>
                <a:spcPct val="25000"/>
              </a:spcBef>
              <a:buFontTx/>
              <a:buBlip>
                <a:blip r:embed="rId3"/>
              </a:buBlip>
            </a:pPr>
            <a:r>
              <a:rPr kumimoji="1" lang="en-US" altLang="zh-CN" sz="2000" b="1" dirty="0">
                <a:solidFill>
                  <a:srgbClr val="002060"/>
                </a:solidFill>
                <a:latin typeface="幼圆" pitchFamily="49" charset="-122"/>
                <a:ea typeface="幼圆" pitchFamily="49" charset="-122"/>
              </a:rPr>
              <a:t>  </a:t>
            </a:r>
            <a:r>
              <a:rPr kumimoji="1" lang="zh-CN" altLang="en-US" sz="2000" b="1" dirty="0">
                <a:solidFill>
                  <a:srgbClr val="002060"/>
                </a:solidFill>
                <a:latin typeface="幼圆" pitchFamily="49" charset="-122"/>
                <a:ea typeface="幼圆" pitchFamily="49" charset="-122"/>
              </a:rPr>
              <a:t>无散度源：磁场线无头无尾且不相交。</a:t>
            </a:r>
          </a:p>
          <a:p>
            <a:pPr algn="just">
              <a:lnSpc>
                <a:spcPct val="120000"/>
              </a:lnSpc>
              <a:spcBef>
                <a:spcPct val="25000"/>
              </a:spcBef>
              <a:buFontTx/>
              <a:buBlip>
                <a:blip r:embed="rId3"/>
              </a:buBlip>
            </a:pPr>
            <a:r>
              <a:rPr kumimoji="1" lang="zh-CN" altLang="en-US" sz="2000" b="1" dirty="0">
                <a:solidFill>
                  <a:srgbClr val="002060"/>
                </a:solidFill>
                <a:latin typeface="幼圆" pitchFamily="49" charset="-122"/>
                <a:ea typeface="幼圆" pitchFamily="49" charset="-122"/>
              </a:rPr>
              <a:t>  有漩涡源：电流是磁场的漩涡源，磁场线构成闭合回路。</a:t>
            </a:r>
          </a:p>
        </p:txBody>
      </p:sp>
      <p:sp>
        <p:nvSpPr>
          <p:cNvPr id="379908" name="Text Box 4"/>
          <p:cNvSpPr txBox="1">
            <a:spLocks noChangeArrowheads="1"/>
          </p:cNvSpPr>
          <p:nvPr/>
        </p:nvSpPr>
        <p:spPr bwMode="auto">
          <a:xfrm>
            <a:off x="304800" y="596900"/>
            <a:ext cx="8458200" cy="536575"/>
          </a:xfrm>
          <a:prstGeom prst="rect">
            <a:avLst/>
          </a:prstGeom>
          <a:noFill/>
          <a:ln w="9525">
            <a:noFill/>
            <a:miter lim="800000"/>
            <a:headEnd/>
            <a:tailEnd/>
          </a:ln>
        </p:spPr>
        <p:txBody>
          <a:bodyPr>
            <a:spAutoFit/>
          </a:bodyPr>
          <a:lstStyle/>
          <a:p>
            <a:pPr algn="just">
              <a:lnSpc>
                <a:spcPct val="120000"/>
              </a:lnSpc>
              <a:spcBef>
                <a:spcPct val="50000"/>
              </a:spcBef>
            </a:pPr>
            <a:r>
              <a:rPr kumimoji="1" lang="en-US" altLang="zh-CN" sz="2400" b="1">
                <a:solidFill>
                  <a:srgbClr val="C00000"/>
                </a:solidFill>
                <a:latin typeface="黑体" pitchFamily="49" charset="-122"/>
                <a:ea typeface="黑体" pitchFamily="49" charset="-122"/>
              </a:rPr>
              <a:t>  </a:t>
            </a:r>
            <a:r>
              <a:rPr kumimoji="1" lang="zh-CN" altLang="en-US" sz="2400" b="1">
                <a:solidFill>
                  <a:srgbClr val="C00000"/>
                </a:solidFill>
                <a:latin typeface="黑体" pitchFamily="49" charset="-122"/>
                <a:ea typeface="黑体" pitchFamily="49" charset="-122"/>
              </a:rPr>
              <a:t>小结：恒定磁场的特性</a:t>
            </a:r>
            <a:endParaRPr kumimoji="1" lang="zh-CN" altLang="en-US" sz="2400" b="1">
              <a:solidFill>
                <a:srgbClr val="C00000"/>
              </a:solidFill>
              <a:latin typeface="幼圆" pitchFamily="49" charset="-122"/>
              <a:ea typeface="幼圆" pitchFamily="49" charset="-122"/>
            </a:endParaRPr>
          </a:p>
        </p:txBody>
      </p:sp>
      <p:sp>
        <p:nvSpPr>
          <p:cNvPr id="379909" name="Text Box 5"/>
          <p:cNvSpPr txBox="1">
            <a:spLocks noChangeArrowheads="1"/>
          </p:cNvSpPr>
          <p:nvPr/>
        </p:nvSpPr>
        <p:spPr bwMode="auto">
          <a:xfrm>
            <a:off x="355600" y="2295525"/>
            <a:ext cx="7662863" cy="412750"/>
          </a:xfrm>
          <a:prstGeom prst="rect">
            <a:avLst/>
          </a:prstGeom>
          <a:noFill/>
          <a:ln w="9525">
            <a:noFill/>
            <a:miter lim="800000"/>
            <a:headEnd/>
            <a:tailEnd/>
          </a:ln>
        </p:spPr>
        <p:txBody>
          <a:bodyPr>
            <a:spAutoFit/>
          </a:bodyPr>
          <a:lstStyle/>
          <a:p>
            <a:pPr algn="just">
              <a:lnSpc>
                <a:spcPct val="120000"/>
              </a:lnSpc>
              <a:spcBef>
                <a:spcPct val="25000"/>
              </a:spcBef>
              <a:buFontTx/>
              <a:buBlip>
                <a:blip r:embed="rId3"/>
              </a:buBlip>
            </a:pPr>
            <a:r>
              <a:rPr kumimoji="1" lang="en-US" altLang="zh-CN" sz="2000" b="1" dirty="0">
                <a:solidFill>
                  <a:srgbClr val="002060"/>
                </a:solidFill>
                <a:latin typeface="幼圆" pitchFamily="49" charset="-122"/>
                <a:ea typeface="幼圆" pitchFamily="49" charset="-122"/>
              </a:rPr>
              <a:t>  </a:t>
            </a:r>
            <a:r>
              <a:rPr kumimoji="1" lang="zh-CN" altLang="en-US" sz="2000" b="1" dirty="0">
                <a:solidFill>
                  <a:srgbClr val="002060"/>
                </a:solidFill>
                <a:latin typeface="幼圆" pitchFamily="49" charset="-122"/>
                <a:ea typeface="幼圆" pitchFamily="49" charset="-122"/>
              </a:rPr>
              <a:t>恒定磁场的散度恒为零，根据矢量恒等式</a:t>
            </a:r>
          </a:p>
        </p:txBody>
      </p:sp>
      <p:graphicFrame>
        <p:nvGraphicFramePr>
          <p:cNvPr id="379910" name="Object 6"/>
          <p:cNvGraphicFramePr>
            <a:graphicFrameLocks noChangeAspect="1"/>
          </p:cNvGraphicFramePr>
          <p:nvPr/>
        </p:nvGraphicFramePr>
        <p:xfrm>
          <a:off x="5753100" y="2303463"/>
          <a:ext cx="1928813" cy="457200"/>
        </p:xfrm>
        <a:graphic>
          <a:graphicData uri="http://schemas.openxmlformats.org/presentationml/2006/ole">
            <p:oleObj spid="_x0000_s47106" name="Equation" r:id="rId4" imgW="965160" imgH="228600" progId="Equation.DSMT4">
              <p:embed/>
            </p:oleObj>
          </a:graphicData>
        </a:graphic>
      </p:graphicFrame>
      <p:grpSp>
        <p:nvGrpSpPr>
          <p:cNvPr id="2" name="Group 7"/>
          <p:cNvGrpSpPr>
            <a:grpSpLocks/>
          </p:cNvGrpSpPr>
          <p:nvPr/>
        </p:nvGrpSpPr>
        <p:grpSpPr bwMode="auto">
          <a:xfrm>
            <a:off x="795338" y="2814638"/>
            <a:ext cx="7632700" cy="461962"/>
            <a:chOff x="612" y="3612"/>
            <a:chExt cx="4808" cy="291"/>
          </a:xfrm>
        </p:grpSpPr>
        <p:sp>
          <p:nvSpPr>
            <p:cNvPr id="47117" name="Text Box 8"/>
            <p:cNvSpPr txBox="1">
              <a:spLocks noChangeArrowheads="1"/>
            </p:cNvSpPr>
            <p:nvPr/>
          </p:nvSpPr>
          <p:spPr bwMode="auto">
            <a:xfrm>
              <a:off x="612" y="3612"/>
              <a:ext cx="4808" cy="291"/>
            </a:xfrm>
            <a:prstGeom prst="rect">
              <a:avLst/>
            </a:prstGeom>
            <a:noFill/>
            <a:ln w="9525">
              <a:noFill/>
              <a:miter lim="800000"/>
              <a:headEnd/>
              <a:tailEnd/>
            </a:ln>
          </p:spPr>
          <p:txBody>
            <a:bodyPr>
              <a:spAutoFit/>
            </a:bodyPr>
            <a:lstStyle/>
            <a:p>
              <a:pPr>
                <a:lnSpc>
                  <a:spcPct val="120000"/>
                </a:lnSpc>
                <a:spcBef>
                  <a:spcPct val="50000"/>
                </a:spcBef>
                <a:buFont typeface="Wingdings" pitchFamily="2" charset="2"/>
                <a:buNone/>
              </a:pPr>
              <a:r>
                <a:rPr kumimoji="1" lang="zh-CN" altLang="en-US" sz="2000" b="1">
                  <a:solidFill>
                    <a:srgbClr val="002060"/>
                  </a:solidFill>
                  <a:latin typeface="幼圆" pitchFamily="49" charset="-122"/>
                  <a:ea typeface="幼圆" pitchFamily="49" charset="-122"/>
                </a:rPr>
                <a:t>可推知：磁感应强度矢量   可用一矢量函数的旋度来表示，即    </a:t>
              </a:r>
              <a:r>
                <a:rPr kumimoji="1" lang="zh-CN" altLang="en-US" sz="2000" b="1">
                  <a:solidFill>
                    <a:srgbClr val="002060"/>
                  </a:solidFill>
                  <a:latin typeface="黑体" pitchFamily="49" charset="-122"/>
                  <a:ea typeface="黑体" pitchFamily="49" charset="-122"/>
                </a:rPr>
                <a:t> </a:t>
              </a:r>
            </a:p>
          </p:txBody>
        </p:sp>
        <p:graphicFrame>
          <p:nvGraphicFramePr>
            <p:cNvPr id="47110" name="Object 9"/>
            <p:cNvGraphicFramePr>
              <a:graphicFrameLocks noChangeAspect="1"/>
            </p:cNvGraphicFramePr>
            <p:nvPr/>
          </p:nvGraphicFramePr>
          <p:xfrm>
            <a:off x="2474" y="3638"/>
            <a:ext cx="208" cy="240"/>
          </p:xfrm>
          <a:graphic>
            <a:graphicData uri="http://schemas.openxmlformats.org/presentationml/2006/ole">
              <p:oleObj spid="_x0000_s47110" name="Equation" r:id="rId5" imgW="152280" imgH="190440" progId="Equation.DSMT4">
                <p:embed/>
              </p:oleObj>
            </a:graphicData>
          </a:graphic>
        </p:graphicFrame>
      </p:grpSp>
      <p:graphicFrame>
        <p:nvGraphicFramePr>
          <p:cNvPr id="379914" name="Object 10"/>
          <p:cNvGraphicFramePr>
            <a:graphicFrameLocks noChangeAspect="1"/>
          </p:cNvGraphicFramePr>
          <p:nvPr/>
        </p:nvGraphicFramePr>
        <p:xfrm>
          <a:off x="2066925" y="3336925"/>
          <a:ext cx="1511300" cy="446088"/>
        </p:xfrm>
        <a:graphic>
          <a:graphicData uri="http://schemas.openxmlformats.org/presentationml/2006/ole">
            <p:oleObj spid="_x0000_s47107" name="Equation" r:id="rId6" imgW="634680" imgH="203040" progId="Equation.DSMT4">
              <p:embed/>
            </p:oleObj>
          </a:graphicData>
        </a:graphic>
      </p:graphicFrame>
      <p:sp>
        <p:nvSpPr>
          <p:cNvPr id="47115" name="Text Box 13"/>
          <p:cNvSpPr txBox="1">
            <a:spLocks noChangeAspect="1" noChangeArrowheads="1"/>
          </p:cNvSpPr>
          <p:nvPr/>
        </p:nvSpPr>
        <p:spPr bwMode="auto">
          <a:xfrm>
            <a:off x="3494088" y="4430713"/>
            <a:ext cx="4849812" cy="1441450"/>
          </a:xfrm>
          <a:prstGeom prst="rect">
            <a:avLst/>
          </a:prstGeom>
          <a:noFill/>
          <a:ln w="9525">
            <a:noFill/>
            <a:miter lim="800000"/>
            <a:headEnd/>
            <a:tailEnd/>
          </a:ln>
        </p:spPr>
        <p:txBody>
          <a:bodyPr/>
          <a:lstStyle/>
          <a:p>
            <a:pPr marL="457200" indent="-457200">
              <a:lnSpc>
                <a:spcPct val="125000"/>
              </a:lnSpc>
              <a:buClr>
                <a:schemeClr val="tx1"/>
              </a:buClr>
            </a:pPr>
            <a:r>
              <a:rPr kumimoji="1" lang="zh-CN" altLang="en-US" sz="2000" b="1" dirty="0">
                <a:solidFill>
                  <a:srgbClr val="002060"/>
                </a:solidFill>
                <a:latin typeface="仿宋_GB2312"/>
                <a:ea typeface="仿宋_GB2312"/>
                <a:cs typeface="仿宋_GB2312"/>
              </a:rPr>
              <a:t>线电流与无限大铁磁平面系统的磁场</a:t>
            </a:r>
          </a:p>
        </p:txBody>
      </p:sp>
      <p:graphicFrame>
        <p:nvGraphicFramePr>
          <p:cNvPr id="47108" name="Object 14"/>
          <p:cNvGraphicFramePr>
            <a:graphicFrameLocks noChangeAspect="1"/>
          </p:cNvGraphicFramePr>
          <p:nvPr/>
        </p:nvGraphicFramePr>
        <p:xfrm>
          <a:off x="1135063" y="3981450"/>
          <a:ext cx="2238375" cy="2105025"/>
        </p:xfrm>
        <a:graphic>
          <a:graphicData uri="http://schemas.openxmlformats.org/presentationml/2006/ole">
            <p:oleObj spid="_x0000_s47108" name="BMP 图像" r:id="rId7" imgW="3266667" imgH="2952381" progId="PBrush">
              <p:embed/>
            </p:oleObj>
          </a:graphicData>
        </a:graphic>
      </p:graphicFrame>
      <p:sp>
        <p:nvSpPr>
          <p:cNvPr id="47116" name="Text Box 15"/>
          <p:cNvSpPr txBox="1">
            <a:spLocks noChangeArrowheads="1"/>
          </p:cNvSpPr>
          <p:nvPr/>
        </p:nvSpPr>
        <p:spPr bwMode="auto">
          <a:xfrm>
            <a:off x="3578225" y="3387725"/>
            <a:ext cx="2090738" cy="401638"/>
          </a:xfrm>
          <a:prstGeom prst="rect">
            <a:avLst/>
          </a:prstGeom>
          <a:noFill/>
          <a:ln w="9525">
            <a:noFill/>
            <a:miter lim="800000"/>
            <a:headEnd/>
            <a:tailEnd/>
          </a:ln>
        </p:spPr>
        <p:txBody>
          <a:bodyPr lIns="90000" tIns="46800" rIns="90000" bIns="46800">
            <a:spAutoFit/>
          </a:bodyPr>
          <a:lstStyle/>
          <a:p>
            <a:r>
              <a:rPr lang="zh-CN" altLang="en-US" sz="2000">
                <a:solidFill>
                  <a:srgbClr val="002060"/>
                </a:solidFill>
                <a:ea typeface="黑体" pitchFamily="49" charset="-122"/>
              </a:rPr>
              <a:t>  （     </a:t>
            </a:r>
            <a:r>
              <a:rPr lang="zh-CN" altLang="en-US" sz="2000" b="1">
                <a:solidFill>
                  <a:srgbClr val="002060"/>
                </a:solidFill>
                <a:ea typeface="黑体" pitchFamily="49" charset="-122"/>
              </a:rPr>
              <a:t>：</a:t>
            </a:r>
            <a:r>
              <a:rPr lang="zh-CN" altLang="en-US" sz="2000">
                <a:solidFill>
                  <a:srgbClr val="002060"/>
                </a:solidFill>
                <a:ea typeface="黑体" pitchFamily="49" charset="-122"/>
              </a:rPr>
              <a:t>矢量位）</a:t>
            </a:r>
          </a:p>
        </p:txBody>
      </p:sp>
      <p:graphicFrame>
        <p:nvGraphicFramePr>
          <p:cNvPr id="47109" name="Object 13"/>
          <p:cNvGraphicFramePr>
            <a:graphicFrameLocks noChangeAspect="1"/>
          </p:cNvGraphicFramePr>
          <p:nvPr/>
        </p:nvGraphicFramePr>
        <p:xfrm>
          <a:off x="3987800" y="3333750"/>
          <a:ext cx="330200" cy="412750"/>
        </p:xfrm>
        <a:graphic>
          <a:graphicData uri="http://schemas.openxmlformats.org/presentationml/2006/ole">
            <p:oleObj spid="_x0000_s47109" name="Equation" r:id="rId8" imgW="152280" imgH="190440" progId="Equation.DSMT4">
              <p:embed/>
            </p:oleObj>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7115"/>
                                        </p:tgtEl>
                                        <p:attrNameLst>
                                          <p:attrName>style.visibility</p:attrName>
                                        </p:attrNameLst>
                                      </p:cBhvr>
                                      <p:to>
                                        <p:strVal val="visible"/>
                                      </p:to>
                                    </p:set>
                                    <p:animEffect transition="in" filter="blinds(horizontal)">
                                      <p:cBhvr>
                                        <p:cTn id="7" dur="500"/>
                                        <p:tgtEl>
                                          <p:spTgt spid="47115"/>
                                        </p:tgtEl>
                                      </p:cBhvr>
                                    </p:animEffect>
                                  </p:childTnLst>
                                </p:cTn>
                              </p:par>
                              <p:par>
                                <p:cTn id="8" presetID="3" presetClass="entr" presetSubtype="10" fill="hold" nodeType="withEffect">
                                  <p:stCondLst>
                                    <p:cond delay="0"/>
                                  </p:stCondLst>
                                  <p:childTnLst>
                                    <p:set>
                                      <p:cBhvr>
                                        <p:cTn id="9" dur="1" fill="hold">
                                          <p:stCondLst>
                                            <p:cond delay="0"/>
                                          </p:stCondLst>
                                        </p:cTn>
                                        <p:tgtEl>
                                          <p:spTgt spid="47108"/>
                                        </p:tgtEl>
                                        <p:attrNameLst>
                                          <p:attrName>style.visibility</p:attrName>
                                        </p:attrNameLst>
                                      </p:cBhvr>
                                      <p:to>
                                        <p:strVal val="visible"/>
                                      </p:to>
                                    </p:set>
                                    <p:animEffect transition="in" filter="blinds(horizontal)">
                                      <p:cBhvr>
                                        <p:cTn id="10" dur="500"/>
                                        <p:tgtEl>
                                          <p:spTgt spid="471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15"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0930" name="Text Box 2"/>
          <p:cNvSpPr txBox="1">
            <a:spLocks noChangeArrowheads="1"/>
          </p:cNvSpPr>
          <p:nvPr/>
        </p:nvSpPr>
        <p:spPr bwMode="auto">
          <a:xfrm>
            <a:off x="417513" y="461963"/>
            <a:ext cx="6278562" cy="520700"/>
          </a:xfrm>
          <a:prstGeom prst="rect">
            <a:avLst/>
          </a:prstGeom>
          <a:solidFill>
            <a:srgbClr val="333399"/>
          </a:solidFill>
          <a:ln w="9525">
            <a:noFill/>
            <a:miter lim="800000"/>
            <a:headEnd/>
            <a:tailEnd/>
          </a:ln>
        </p:spPr>
        <p:txBody>
          <a:bodyPr>
            <a:spAutoFit/>
          </a:bodyPr>
          <a:lstStyle/>
          <a:p>
            <a:pPr>
              <a:lnSpc>
                <a:spcPct val="110000"/>
              </a:lnSpc>
              <a:spcBef>
                <a:spcPct val="50000"/>
              </a:spcBef>
              <a:buFont typeface="Wingdings" pitchFamily="2" charset="2"/>
              <a:buNone/>
            </a:pPr>
            <a:r>
              <a:rPr kumimoji="1" lang="zh-CN" altLang="en-US" sz="2600" b="1">
                <a:solidFill>
                  <a:srgbClr val="FFC000"/>
                </a:solidFill>
                <a:latin typeface="黑体" pitchFamily="49" charset="-122"/>
                <a:ea typeface="黑体" pitchFamily="49" charset="-122"/>
              </a:rPr>
              <a:t>利用</a:t>
            </a:r>
            <a:r>
              <a:rPr kumimoji="1" lang="zh-CN" altLang="en-US" sz="2800" b="1">
                <a:solidFill>
                  <a:srgbClr val="FFC000"/>
                </a:solidFill>
                <a:latin typeface="Verdana" pitchFamily="34" charset="0"/>
                <a:ea typeface="黑体" pitchFamily="49" charset="-122"/>
              </a:rPr>
              <a:t>安培环路定理求解静磁场分布</a:t>
            </a:r>
          </a:p>
        </p:txBody>
      </p:sp>
      <p:sp>
        <p:nvSpPr>
          <p:cNvPr id="380931" name="Text Box 3"/>
          <p:cNvSpPr txBox="1">
            <a:spLocks noChangeArrowheads="1"/>
          </p:cNvSpPr>
          <p:nvPr/>
        </p:nvSpPr>
        <p:spPr bwMode="auto">
          <a:xfrm>
            <a:off x="276225" y="1138238"/>
            <a:ext cx="8650288" cy="400050"/>
          </a:xfrm>
          <a:prstGeom prst="rect">
            <a:avLst/>
          </a:prstGeom>
          <a:noFill/>
          <a:ln w="9525">
            <a:noFill/>
            <a:miter lim="800000"/>
            <a:headEnd/>
            <a:tailEnd/>
          </a:ln>
        </p:spPr>
        <p:txBody>
          <a:bodyPr>
            <a:spAutoFit/>
          </a:bodyPr>
          <a:lstStyle/>
          <a:p>
            <a:pPr>
              <a:spcBef>
                <a:spcPct val="50000"/>
              </a:spcBef>
              <a:buFont typeface="Wingdings" pitchFamily="2" charset="2"/>
              <a:buNone/>
            </a:pPr>
            <a:r>
              <a:rPr kumimoji="1" lang="en-US" altLang="zh-CN" sz="2000" b="1">
                <a:solidFill>
                  <a:srgbClr val="002060"/>
                </a:solidFill>
                <a:latin typeface="幼圆" pitchFamily="49" charset="-122"/>
                <a:ea typeface="幼圆" pitchFamily="49" charset="-122"/>
              </a:rPr>
              <a:t>  </a:t>
            </a:r>
            <a:r>
              <a:rPr kumimoji="1" lang="zh-CN" altLang="en-US" sz="2000" b="1">
                <a:solidFill>
                  <a:srgbClr val="002060"/>
                </a:solidFill>
                <a:latin typeface="幼圆" pitchFamily="49" charset="-122"/>
                <a:ea typeface="幼圆" pitchFamily="49" charset="-122"/>
              </a:rPr>
              <a:t>当电流呈轴对称分布时，可利用安培环路定理求解空间磁场分布。</a:t>
            </a:r>
            <a:r>
              <a:rPr kumimoji="1" lang="zh-CN" altLang="en-US" sz="2000" b="1">
                <a:solidFill>
                  <a:srgbClr val="002060"/>
                </a:solidFill>
                <a:latin typeface="黑体" pitchFamily="49" charset="-122"/>
                <a:ea typeface="黑体" pitchFamily="49" charset="-122"/>
              </a:rPr>
              <a:t> </a:t>
            </a:r>
          </a:p>
        </p:txBody>
      </p:sp>
      <p:graphicFrame>
        <p:nvGraphicFramePr>
          <p:cNvPr id="380932" name="Object 4"/>
          <p:cNvGraphicFramePr>
            <a:graphicFrameLocks noChangeAspect="1"/>
          </p:cNvGraphicFramePr>
          <p:nvPr/>
        </p:nvGraphicFramePr>
        <p:xfrm>
          <a:off x="2817813" y="1592263"/>
          <a:ext cx="2182812" cy="668337"/>
        </p:xfrm>
        <a:graphic>
          <a:graphicData uri="http://schemas.openxmlformats.org/presentationml/2006/ole">
            <p:oleObj spid="_x0000_s48130" name="Equation" r:id="rId3" imgW="990360" imgH="304560" progId="Equation.DSMT4">
              <p:embed/>
            </p:oleObj>
          </a:graphicData>
        </a:graphic>
      </p:graphicFrame>
      <p:grpSp>
        <p:nvGrpSpPr>
          <p:cNvPr id="2" name="Group 5"/>
          <p:cNvGrpSpPr>
            <a:grpSpLocks/>
          </p:cNvGrpSpPr>
          <p:nvPr/>
        </p:nvGrpSpPr>
        <p:grpSpPr bwMode="auto">
          <a:xfrm>
            <a:off x="371475" y="2295525"/>
            <a:ext cx="8458200" cy="708025"/>
            <a:chOff x="447" y="1326"/>
            <a:chExt cx="5328" cy="446"/>
          </a:xfrm>
        </p:grpSpPr>
        <p:sp>
          <p:nvSpPr>
            <p:cNvPr id="48145" name="Text Box 6"/>
            <p:cNvSpPr txBox="1">
              <a:spLocks noChangeArrowheads="1"/>
            </p:cNvSpPr>
            <p:nvPr/>
          </p:nvSpPr>
          <p:spPr bwMode="auto">
            <a:xfrm>
              <a:off x="447" y="1326"/>
              <a:ext cx="5328" cy="446"/>
            </a:xfrm>
            <a:prstGeom prst="rect">
              <a:avLst/>
            </a:prstGeom>
            <a:noFill/>
            <a:ln w="9525">
              <a:noFill/>
              <a:miter lim="800000"/>
              <a:headEnd/>
              <a:tailEnd/>
            </a:ln>
          </p:spPr>
          <p:txBody>
            <a:bodyPr>
              <a:spAutoFit/>
            </a:bodyPr>
            <a:lstStyle/>
            <a:p>
              <a:pPr>
                <a:spcBef>
                  <a:spcPct val="50000"/>
                </a:spcBef>
                <a:buFont typeface="Wingdings" pitchFamily="2" charset="2"/>
                <a:buNone/>
              </a:pPr>
              <a:r>
                <a:rPr kumimoji="1" lang="zh-CN" altLang="en-US" sz="2000" b="1">
                  <a:solidFill>
                    <a:srgbClr val="002060"/>
                  </a:solidFill>
                  <a:latin typeface="幼圆" pitchFamily="49" charset="-122"/>
                  <a:ea typeface="幼圆" pitchFamily="49" charset="-122"/>
                </a:rPr>
                <a:t>    若存在一闭合路径</a:t>
              </a:r>
              <a:r>
                <a:rPr kumimoji="1" lang="en-US" altLang="zh-CN" sz="2000" b="1">
                  <a:solidFill>
                    <a:srgbClr val="002060"/>
                  </a:solidFill>
                  <a:latin typeface="幼圆" pitchFamily="49" charset="-122"/>
                  <a:ea typeface="幼圆" pitchFamily="49" charset="-122"/>
                </a:rPr>
                <a:t>C</a:t>
              </a:r>
              <a:r>
                <a:rPr kumimoji="1" lang="zh-CN" altLang="en-US" sz="2000" b="1">
                  <a:solidFill>
                    <a:srgbClr val="002060"/>
                  </a:solidFill>
                  <a:latin typeface="幼圆" pitchFamily="49" charset="-122"/>
                  <a:ea typeface="幼圆" pitchFamily="49" charset="-122"/>
                </a:rPr>
                <a:t>，使得在其上        整段或分段为定值，则可以用安培环路定律求解。</a:t>
              </a:r>
              <a:r>
                <a:rPr kumimoji="1" lang="zh-CN" altLang="en-US" sz="2000" b="1">
                  <a:solidFill>
                    <a:srgbClr val="002060"/>
                  </a:solidFill>
                  <a:latin typeface="黑体" pitchFamily="49" charset="-122"/>
                  <a:ea typeface="黑体" pitchFamily="49" charset="-122"/>
                </a:rPr>
                <a:t> </a:t>
              </a:r>
            </a:p>
          </p:txBody>
        </p:sp>
        <p:graphicFrame>
          <p:nvGraphicFramePr>
            <p:cNvPr id="48136" name="Object 7"/>
            <p:cNvGraphicFramePr>
              <a:graphicFrameLocks noChangeAspect="1"/>
            </p:cNvGraphicFramePr>
            <p:nvPr/>
          </p:nvGraphicFramePr>
          <p:xfrm>
            <a:off x="3203" y="1341"/>
            <a:ext cx="599" cy="281"/>
          </p:xfrm>
          <a:graphic>
            <a:graphicData uri="http://schemas.openxmlformats.org/presentationml/2006/ole">
              <p:oleObj spid="_x0000_s48136" name="Equation" r:id="rId4" imgW="431640" imgH="203040" progId="Equation.DSMT4">
                <p:embed/>
              </p:oleObj>
            </a:graphicData>
          </a:graphic>
        </p:graphicFrame>
      </p:grpSp>
      <p:sp>
        <p:nvSpPr>
          <p:cNvPr id="380936" name="Text Box 8"/>
          <p:cNvSpPr txBox="1">
            <a:spLocks noChangeArrowheads="1"/>
          </p:cNvSpPr>
          <p:nvPr/>
        </p:nvSpPr>
        <p:spPr bwMode="auto">
          <a:xfrm>
            <a:off x="677863" y="3006725"/>
            <a:ext cx="7993062" cy="400050"/>
          </a:xfrm>
          <a:prstGeom prst="rect">
            <a:avLst/>
          </a:prstGeom>
          <a:noFill/>
          <a:ln w="9525">
            <a:noFill/>
            <a:miter lim="800000"/>
            <a:headEnd/>
            <a:tailEnd/>
          </a:ln>
        </p:spPr>
        <p:txBody>
          <a:bodyPr>
            <a:spAutoFit/>
          </a:bodyPr>
          <a:lstStyle/>
          <a:p>
            <a:pPr>
              <a:spcBef>
                <a:spcPct val="50000"/>
              </a:spcBef>
              <a:buFont typeface="Wingdings" pitchFamily="2" charset="2"/>
              <a:buNone/>
            </a:pPr>
            <a:r>
              <a:rPr kumimoji="1" lang="zh-CN" altLang="en-US" sz="2000" b="1" dirty="0">
                <a:solidFill>
                  <a:srgbClr val="002060"/>
                </a:solidFill>
                <a:latin typeface="华文琥珀"/>
                <a:ea typeface="华文琥珀"/>
                <a:cs typeface="华文琥珀"/>
              </a:rPr>
              <a:t>例</a:t>
            </a:r>
            <a:r>
              <a:rPr kumimoji="1" lang="en-US" altLang="zh-CN" sz="2000" b="1" dirty="0">
                <a:solidFill>
                  <a:srgbClr val="002060"/>
                </a:solidFill>
                <a:latin typeface="华文琥珀"/>
                <a:ea typeface="华文琥珀"/>
                <a:cs typeface="华文琥珀"/>
              </a:rPr>
              <a:t>1 </a:t>
            </a:r>
            <a:r>
              <a:rPr kumimoji="1" lang="zh-CN" altLang="en-US" sz="2000" b="1" dirty="0">
                <a:solidFill>
                  <a:srgbClr val="002060"/>
                </a:solidFill>
                <a:latin typeface="华文琥珀"/>
                <a:ea typeface="华文琥珀"/>
                <a:cs typeface="华文琥珀"/>
              </a:rPr>
              <a:t>：</a:t>
            </a:r>
            <a:r>
              <a:rPr kumimoji="1" lang="zh-CN" altLang="en-US" sz="2000" b="1" dirty="0">
                <a:solidFill>
                  <a:srgbClr val="002060"/>
                </a:solidFill>
                <a:latin typeface="Arial" charset="0"/>
                <a:ea typeface="幼圆" pitchFamily="49" charset="-122"/>
              </a:rPr>
              <a:t>求面电流密度为                   的无限大电流薄板产生的       。</a:t>
            </a:r>
          </a:p>
        </p:txBody>
      </p:sp>
      <p:graphicFrame>
        <p:nvGraphicFramePr>
          <p:cNvPr id="380937" name="Object 9"/>
          <p:cNvGraphicFramePr>
            <a:graphicFrameLocks noChangeAspect="1"/>
          </p:cNvGraphicFramePr>
          <p:nvPr/>
        </p:nvGraphicFramePr>
        <p:xfrm>
          <a:off x="3317875" y="2973388"/>
          <a:ext cx="1295400" cy="538162"/>
        </p:xfrm>
        <a:graphic>
          <a:graphicData uri="http://schemas.openxmlformats.org/presentationml/2006/ole">
            <p:oleObj spid="_x0000_s48131" name="Equation" r:id="rId5" imgW="660240" imgH="253800" progId="Equation.DSMT4">
              <p:embed/>
            </p:oleObj>
          </a:graphicData>
        </a:graphic>
      </p:graphicFrame>
      <p:graphicFrame>
        <p:nvGraphicFramePr>
          <p:cNvPr id="380938" name="Object 10"/>
          <p:cNvGraphicFramePr>
            <a:graphicFrameLocks noChangeAspect="1"/>
          </p:cNvGraphicFramePr>
          <p:nvPr/>
        </p:nvGraphicFramePr>
        <p:xfrm>
          <a:off x="7510942" y="3066127"/>
          <a:ext cx="306388" cy="382587"/>
        </p:xfrm>
        <a:graphic>
          <a:graphicData uri="http://schemas.openxmlformats.org/presentationml/2006/ole">
            <p:oleObj spid="_x0000_s48132" name="公式" r:id="rId6" imgW="152280" imgH="190440" progId="Equation.3">
              <p:embed/>
            </p:oleObj>
          </a:graphicData>
        </a:graphic>
      </p:graphicFrame>
      <p:sp>
        <p:nvSpPr>
          <p:cNvPr id="380939" name="Text Box 11"/>
          <p:cNvSpPr txBox="1">
            <a:spLocks noChangeArrowheads="1"/>
          </p:cNvSpPr>
          <p:nvPr/>
        </p:nvSpPr>
        <p:spPr bwMode="auto">
          <a:xfrm>
            <a:off x="50800" y="3438525"/>
            <a:ext cx="6019800" cy="707886"/>
          </a:xfrm>
          <a:prstGeom prst="rect">
            <a:avLst/>
          </a:prstGeom>
          <a:noFill/>
          <a:ln w="9525">
            <a:noFill/>
            <a:miter lim="800000"/>
            <a:headEnd/>
            <a:tailEnd/>
          </a:ln>
        </p:spPr>
        <p:txBody>
          <a:bodyPr wrap="square">
            <a:spAutoFit/>
          </a:bodyPr>
          <a:lstStyle/>
          <a:p>
            <a:pPr>
              <a:spcBef>
                <a:spcPct val="50000"/>
              </a:spcBef>
            </a:pPr>
            <a:r>
              <a:rPr kumimoji="1" lang="zh-CN" altLang="en-US" sz="2000" b="1" dirty="0" smtClean="0">
                <a:solidFill>
                  <a:srgbClr val="002060"/>
                </a:solidFill>
                <a:latin typeface="幼圆" pitchFamily="49" charset="-122"/>
                <a:ea typeface="幼圆" pitchFamily="49" charset="-122"/>
              </a:rPr>
              <a:t>解</a:t>
            </a:r>
            <a:r>
              <a:rPr kumimoji="1" lang="zh-CN" altLang="en-US" sz="2000" b="1" dirty="0">
                <a:solidFill>
                  <a:srgbClr val="002060"/>
                </a:solidFill>
                <a:latin typeface="幼圆" pitchFamily="49" charset="-122"/>
                <a:ea typeface="幼圆" pitchFamily="49" charset="-122"/>
              </a:rPr>
              <a:t>：分析场的</a:t>
            </a:r>
            <a:r>
              <a:rPr kumimoji="1" lang="zh-CN" altLang="en-US" sz="2000" b="1" dirty="0" smtClean="0">
                <a:solidFill>
                  <a:srgbClr val="002060"/>
                </a:solidFill>
                <a:latin typeface="幼圆" pitchFamily="49" charset="-122"/>
                <a:ea typeface="幼圆" pitchFamily="49" charset="-122"/>
              </a:rPr>
              <a:t>分布（电流元产生的磁场在</a:t>
            </a:r>
            <a:r>
              <a:rPr kumimoji="1" lang="en-US" altLang="zh-CN" sz="2000" b="1" dirty="0" smtClean="0">
                <a:solidFill>
                  <a:srgbClr val="002060"/>
                </a:solidFill>
                <a:latin typeface="幼圆" pitchFamily="49" charset="-122"/>
                <a:ea typeface="幼圆" pitchFamily="49" charset="-122"/>
              </a:rPr>
              <a:t>x</a:t>
            </a:r>
            <a:r>
              <a:rPr kumimoji="1" lang="zh-CN" altLang="en-US" sz="2000" b="1" dirty="0" smtClean="0">
                <a:solidFill>
                  <a:srgbClr val="002060"/>
                </a:solidFill>
                <a:latin typeface="幼圆" pitchFamily="49" charset="-122"/>
                <a:ea typeface="幼圆" pitchFamily="49" charset="-122"/>
              </a:rPr>
              <a:t>方向相互抵消），</a:t>
            </a:r>
            <a:r>
              <a:rPr kumimoji="1" lang="zh-CN" altLang="en-US" sz="2000" b="1" dirty="0">
                <a:solidFill>
                  <a:srgbClr val="002060"/>
                </a:solidFill>
                <a:latin typeface="幼圆" pitchFamily="49" charset="-122"/>
                <a:ea typeface="幼圆" pitchFamily="49" charset="-122"/>
              </a:rPr>
              <a:t>取安培环路如图  </a:t>
            </a:r>
          </a:p>
        </p:txBody>
      </p:sp>
      <p:grpSp>
        <p:nvGrpSpPr>
          <p:cNvPr id="3" name="Group 12"/>
          <p:cNvGrpSpPr>
            <a:grpSpLocks/>
          </p:cNvGrpSpPr>
          <p:nvPr/>
        </p:nvGrpSpPr>
        <p:grpSpPr bwMode="auto">
          <a:xfrm>
            <a:off x="1158875" y="4713288"/>
            <a:ext cx="4897438" cy="482600"/>
            <a:chOff x="-182" y="2379"/>
            <a:chExt cx="3085" cy="304"/>
          </a:xfrm>
        </p:grpSpPr>
        <p:sp>
          <p:nvSpPr>
            <p:cNvPr id="48144" name="Text Box 13"/>
            <p:cNvSpPr txBox="1">
              <a:spLocks noChangeArrowheads="1"/>
            </p:cNvSpPr>
            <p:nvPr/>
          </p:nvSpPr>
          <p:spPr bwMode="auto">
            <a:xfrm>
              <a:off x="-182" y="2379"/>
              <a:ext cx="3085" cy="252"/>
            </a:xfrm>
            <a:prstGeom prst="rect">
              <a:avLst/>
            </a:prstGeom>
            <a:noFill/>
            <a:ln w="9525">
              <a:noFill/>
              <a:miter lim="800000"/>
              <a:headEnd/>
              <a:tailEnd/>
            </a:ln>
          </p:spPr>
          <p:txBody>
            <a:bodyPr>
              <a:spAutoFit/>
            </a:bodyPr>
            <a:lstStyle/>
            <a:p>
              <a:pPr>
                <a:spcBef>
                  <a:spcPct val="50000"/>
                </a:spcBef>
              </a:pPr>
              <a:r>
                <a:rPr kumimoji="1" lang="zh-CN" altLang="en-US" sz="2000" b="1" dirty="0">
                  <a:solidFill>
                    <a:srgbClr val="002060"/>
                  </a:solidFill>
                  <a:latin typeface="幼圆" pitchFamily="49" charset="-122"/>
                  <a:ea typeface="幼圆" pitchFamily="49" charset="-122"/>
                </a:rPr>
                <a:t>根据对称性，有            ，故  </a:t>
              </a:r>
            </a:p>
          </p:txBody>
        </p:sp>
        <p:graphicFrame>
          <p:nvGraphicFramePr>
            <p:cNvPr id="48135" name="Object 14"/>
            <p:cNvGraphicFramePr>
              <a:graphicFrameLocks noChangeAspect="1"/>
            </p:cNvGraphicFramePr>
            <p:nvPr/>
          </p:nvGraphicFramePr>
          <p:xfrm>
            <a:off x="1068" y="2395"/>
            <a:ext cx="869" cy="288"/>
          </p:xfrm>
          <a:graphic>
            <a:graphicData uri="http://schemas.openxmlformats.org/presentationml/2006/ole">
              <p:oleObj spid="_x0000_s48135" name="Equation" r:id="rId7" imgW="749160" imgH="228600" progId="Equation.DSMT4">
                <p:embed/>
              </p:oleObj>
            </a:graphicData>
          </a:graphic>
        </p:graphicFrame>
      </p:grpSp>
      <p:graphicFrame>
        <p:nvGraphicFramePr>
          <p:cNvPr id="380943" name="Object 15"/>
          <p:cNvGraphicFramePr>
            <a:graphicFrameLocks noChangeAspect="1"/>
          </p:cNvGraphicFramePr>
          <p:nvPr/>
        </p:nvGraphicFramePr>
        <p:xfrm>
          <a:off x="2466975" y="5156200"/>
          <a:ext cx="2282825" cy="1295400"/>
        </p:xfrm>
        <a:graphic>
          <a:graphicData uri="http://schemas.openxmlformats.org/presentationml/2006/ole">
            <p:oleObj spid="_x0000_s48133" name="Equation" r:id="rId8" imgW="1396800" imgH="838080" progId="Equation.DSMT4">
              <p:embed/>
            </p:oleObj>
          </a:graphicData>
        </a:graphic>
      </p:graphicFrame>
      <p:graphicFrame>
        <p:nvGraphicFramePr>
          <p:cNvPr id="380949" name="Object 21"/>
          <p:cNvGraphicFramePr>
            <a:graphicFrameLocks noChangeAspect="1"/>
          </p:cNvGraphicFramePr>
          <p:nvPr/>
        </p:nvGraphicFramePr>
        <p:xfrm>
          <a:off x="1682750" y="4110038"/>
          <a:ext cx="3260725" cy="627062"/>
        </p:xfrm>
        <a:graphic>
          <a:graphicData uri="http://schemas.openxmlformats.org/presentationml/2006/ole">
            <p:oleObj spid="_x0000_s48134" name="公式" r:id="rId9" imgW="1739880" imgH="317160" progId="Equation.3">
              <p:embed/>
            </p:oleObj>
          </a:graphicData>
        </a:graphic>
      </p:graphicFrame>
      <p:pic>
        <p:nvPicPr>
          <p:cNvPr id="48143" name="Picture 22"/>
          <p:cNvPicPr>
            <a:picLocks noChangeAspect="1" noChangeArrowheads="1"/>
          </p:cNvPicPr>
          <p:nvPr/>
        </p:nvPicPr>
        <p:blipFill>
          <a:blip r:embed="rId10"/>
          <a:srcRect/>
          <a:stretch>
            <a:fillRect/>
          </a:stretch>
        </p:blipFill>
        <p:spPr bwMode="auto">
          <a:xfrm>
            <a:off x="6184901" y="3597275"/>
            <a:ext cx="2158999" cy="2811463"/>
          </a:xfrm>
          <a:prstGeom prst="rect">
            <a:avLst/>
          </a:prstGeom>
          <a:noFill/>
          <a:ln w="9525">
            <a:noFill/>
            <a:miter lim="800000"/>
            <a:headEnd/>
            <a:tailEnd/>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80939"/>
                                        </p:tgtEl>
                                        <p:attrNameLst>
                                          <p:attrName>style.visibility</p:attrName>
                                        </p:attrNameLst>
                                      </p:cBhvr>
                                      <p:to>
                                        <p:strVal val="visible"/>
                                      </p:to>
                                    </p:set>
                                    <p:animEffect transition="in" filter="blinds(horizontal)">
                                      <p:cBhvr>
                                        <p:cTn id="7" dur="500"/>
                                        <p:tgtEl>
                                          <p:spTgt spid="38093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80949"/>
                                        </p:tgtEl>
                                        <p:attrNameLst>
                                          <p:attrName>style.visibility</p:attrName>
                                        </p:attrNameLst>
                                      </p:cBhvr>
                                      <p:to>
                                        <p:strVal val="visible"/>
                                      </p:to>
                                    </p:set>
                                    <p:animEffect transition="in" filter="blinds(horizontal)">
                                      <p:cBhvr>
                                        <p:cTn id="12" dur="500"/>
                                        <p:tgtEl>
                                          <p:spTgt spid="380949"/>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blinds(horizontal)">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80943"/>
                                        </p:tgtEl>
                                        <p:attrNameLst>
                                          <p:attrName>style.visibility</p:attrName>
                                        </p:attrNameLst>
                                      </p:cBhvr>
                                      <p:to>
                                        <p:strVal val="visible"/>
                                      </p:to>
                                    </p:set>
                                    <p:animEffect transition="in" filter="blinds(horizontal)">
                                      <p:cBhvr>
                                        <p:cTn id="22" dur="500"/>
                                        <p:tgtEl>
                                          <p:spTgt spid="3809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0939"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6498" name="hoverImg" descr="http://img0.imgtn.bdimg.com/it/u=1501404048,692962314&amp;fm=23&amp;gp=0.jpg">
            <a:hlinkClick r:id="rId2"/>
          </p:cNvPr>
          <p:cNvPicPr>
            <a:picLocks noChangeAspect="1" noChangeArrowheads="1"/>
          </p:cNvPicPr>
          <p:nvPr/>
        </p:nvPicPr>
        <p:blipFill>
          <a:blip r:embed="rId3"/>
          <a:srcRect/>
          <a:stretch>
            <a:fillRect/>
          </a:stretch>
        </p:blipFill>
        <p:spPr bwMode="auto">
          <a:xfrm>
            <a:off x="4541130" y="1392865"/>
            <a:ext cx="3978634" cy="2466753"/>
          </a:xfrm>
          <a:prstGeom prst="rect">
            <a:avLst/>
          </a:prstGeom>
          <a:noFill/>
        </p:spPr>
      </p:pic>
      <p:pic>
        <p:nvPicPr>
          <p:cNvPr id="106497" name="img_3236139987,2555987141" descr="http://img4.imgtn.bdimg.com/it/u=3236139987,2555987141&amp;fm=21&amp;gp=0.jpg">
            <a:hlinkClick r:id="rId4"/>
          </p:cNvPr>
          <p:cNvPicPr>
            <a:picLocks noChangeAspect="1" noChangeArrowheads="1"/>
          </p:cNvPicPr>
          <p:nvPr/>
        </p:nvPicPr>
        <p:blipFill>
          <a:blip r:embed="rId5"/>
          <a:srcRect/>
          <a:stretch>
            <a:fillRect/>
          </a:stretch>
        </p:blipFill>
        <p:spPr bwMode="auto">
          <a:xfrm>
            <a:off x="350874" y="1375809"/>
            <a:ext cx="3806458" cy="2477576"/>
          </a:xfrm>
          <a:prstGeom prst="rect">
            <a:avLst/>
          </a:prstGeom>
          <a:noFill/>
        </p:spPr>
      </p:pic>
      <p:sp>
        <p:nvSpPr>
          <p:cNvPr id="106499" name="Rectangle 3"/>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矩形 5"/>
          <p:cNvSpPr/>
          <p:nvPr/>
        </p:nvSpPr>
        <p:spPr>
          <a:xfrm>
            <a:off x="3347379" y="467841"/>
            <a:ext cx="1832553" cy="584775"/>
          </a:xfrm>
          <a:prstGeom prst="rect">
            <a:avLst/>
          </a:prstGeom>
        </p:spPr>
        <p:txBody>
          <a:bodyPr wrap="none">
            <a:spAutoFit/>
          </a:bodyPr>
          <a:lstStyle/>
          <a:p>
            <a:r>
              <a:rPr kumimoji="1" lang="zh-CN" altLang="en-US" b="1" dirty="0" smtClean="0">
                <a:solidFill>
                  <a:srgbClr val="0070C0"/>
                </a:solidFill>
                <a:latin typeface="Arial" charset="0"/>
                <a:ea typeface="幼圆" pitchFamily="49" charset="-122"/>
              </a:rPr>
              <a:t>同轴电缆</a:t>
            </a:r>
            <a:endParaRPr lang="zh-CN" altLang="en-US" dirty="0"/>
          </a:p>
        </p:txBody>
      </p:sp>
    </p:spTree>
  </p:cSld>
  <p:clrMapOvr>
    <a:masterClrMapping/>
  </p:clrMapOv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1954" name="Text Box 2"/>
          <p:cNvSpPr txBox="1">
            <a:spLocks noChangeArrowheads="1"/>
          </p:cNvSpPr>
          <p:nvPr/>
        </p:nvSpPr>
        <p:spPr bwMode="auto">
          <a:xfrm>
            <a:off x="0" y="625475"/>
            <a:ext cx="8196263" cy="400050"/>
          </a:xfrm>
          <a:prstGeom prst="rect">
            <a:avLst/>
          </a:prstGeom>
          <a:noFill/>
          <a:ln w="9525">
            <a:noFill/>
            <a:miter lim="800000"/>
            <a:headEnd/>
            <a:tailEnd/>
          </a:ln>
        </p:spPr>
        <p:txBody>
          <a:bodyPr>
            <a:spAutoFit/>
          </a:bodyPr>
          <a:lstStyle/>
          <a:p>
            <a:pPr>
              <a:spcBef>
                <a:spcPct val="50000"/>
              </a:spcBef>
              <a:buFont typeface="Wingdings" pitchFamily="2" charset="2"/>
              <a:buNone/>
            </a:pPr>
            <a:r>
              <a:rPr kumimoji="1" lang="en-US" altLang="zh-CN" sz="2000" b="1" dirty="0">
                <a:solidFill>
                  <a:srgbClr val="0070C0"/>
                </a:solidFill>
                <a:latin typeface="隶书" pitchFamily="49" charset="-122"/>
                <a:ea typeface="隶书" pitchFamily="49" charset="-122"/>
              </a:rPr>
              <a:t>    </a:t>
            </a:r>
            <a:r>
              <a:rPr kumimoji="1" lang="zh-CN" altLang="en-US" sz="2000" b="1" dirty="0">
                <a:solidFill>
                  <a:srgbClr val="0070C0"/>
                </a:solidFill>
                <a:latin typeface="Arial" charset="0"/>
                <a:ea typeface="幼圆" pitchFamily="49" charset="-122"/>
              </a:rPr>
              <a:t>例</a:t>
            </a:r>
            <a:r>
              <a:rPr kumimoji="1" lang="en-US" altLang="zh-CN" sz="2000" b="1" dirty="0">
                <a:solidFill>
                  <a:srgbClr val="0070C0"/>
                </a:solidFill>
                <a:latin typeface="Arial" charset="0"/>
                <a:ea typeface="幼圆" pitchFamily="49" charset="-122"/>
              </a:rPr>
              <a:t>2</a:t>
            </a:r>
            <a:r>
              <a:rPr kumimoji="1" lang="zh-CN" altLang="en-US" sz="2000" b="1" dirty="0">
                <a:solidFill>
                  <a:srgbClr val="0070C0"/>
                </a:solidFill>
                <a:latin typeface="Arial" charset="0"/>
                <a:ea typeface="幼圆" pitchFamily="49" charset="-122"/>
              </a:rPr>
              <a:t>：求载流为 </a:t>
            </a:r>
            <a:r>
              <a:rPr kumimoji="1" lang="en-US" altLang="zh-CN" sz="2000" b="1" dirty="0">
                <a:solidFill>
                  <a:srgbClr val="0070C0"/>
                </a:solidFill>
                <a:ea typeface="幼圆" pitchFamily="49" charset="-122"/>
              </a:rPr>
              <a:t>I </a:t>
            </a:r>
            <a:r>
              <a:rPr kumimoji="1" lang="zh-CN" altLang="en-US" sz="2000" b="1" dirty="0">
                <a:solidFill>
                  <a:srgbClr val="0070C0"/>
                </a:solidFill>
                <a:latin typeface="Arial" charset="0"/>
                <a:ea typeface="幼圆" pitchFamily="49" charset="-122"/>
              </a:rPr>
              <a:t>的无限长同轴电缆产生的磁感应强度。</a:t>
            </a:r>
          </a:p>
        </p:txBody>
      </p:sp>
      <p:grpSp>
        <p:nvGrpSpPr>
          <p:cNvPr id="2" name="Group 3"/>
          <p:cNvGrpSpPr>
            <a:grpSpLocks/>
          </p:cNvGrpSpPr>
          <p:nvPr/>
        </p:nvGrpSpPr>
        <p:grpSpPr bwMode="auto">
          <a:xfrm>
            <a:off x="928688" y="1125538"/>
            <a:ext cx="4968875" cy="534987"/>
            <a:chOff x="249" y="696"/>
            <a:chExt cx="3130" cy="337"/>
          </a:xfrm>
        </p:grpSpPr>
        <p:sp>
          <p:nvSpPr>
            <p:cNvPr id="49183" name="Text Box 4"/>
            <p:cNvSpPr txBox="1">
              <a:spLocks noChangeArrowheads="1"/>
            </p:cNvSpPr>
            <p:nvPr/>
          </p:nvSpPr>
          <p:spPr bwMode="auto">
            <a:xfrm>
              <a:off x="249" y="709"/>
              <a:ext cx="3130" cy="252"/>
            </a:xfrm>
            <a:prstGeom prst="rect">
              <a:avLst/>
            </a:prstGeom>
            <a:noFill/>
            <a:ln w="9525">
              <a:noFill/>
              <a:miter lim="800000"/>
              <a:headEnd/>
              <a:tailEnd/>
            </a:ln>
          </p:spPr>
          <p:txBody>
            <a:bodyPr>
              <a:spAutoFit/>
            </a:bodyPr>
            <a:lstStyle/>
            <a:p>
              <a:pPr>
                <a:spcBef>
                  <a:spcPct val="50000"/>
                </a:spcBef>
              </a:pPr>
              <a:r>
                <a:rPr kumimoji="1" lang="en-US" altLang="zh-CN" sz="2000" b="1">
                  <a:solidFill>
                    <a:srgbClr val="002060"/>
                  </a:solidFill>
                  <a:latin typeface="幼圆" pitchFamily="49" charset="-122"/>
                  <a:ea typeface="幼圆" pitchFamily="49" charset="-122"/>
                </a:rPr>
                <a:t>  </a:t>
              </a:r>
              <a:r>
                <a:rPr kumimoji="1" lang="zh-CN" altLang="en-US" sz="2000" b="1">
                  <a:solidFill>
                    <a:srgbClr val="002060"/>
                  </a:solidFill>
                  <a:latin typeface="幼圆" pitchFamily="49" charset="-122"/>
                  <a:ea typeface="幼圆" pitchFamily="49" charset="-122"/>
                </a:rPr>
                <a:t>解：选用圆柱坐标系，则</a:t>
              </a:r>
            </a:p>
          </p:txBody>
        </p:sp>
        <p:graphicFrame>
          <p:nvGraphicFramePr>
            <p:cNvPr id="49162" name="Object 5"/>
            <p:cNvGraphicFramePr>
              <a:graphicFrameLocks noChangeAspect="1"/>
            </p:cNvGraphicFramePr>
            <p:nvPr/>
          </p:nvGraphicFramePr>
          <p:xfrm>
            <a:off x="2333" y="696"/>
            <a:ext cx="1043" cy="337"/>
          </p:xfrm>
          <a:graphic>
            <a:graphicData uri="http://schemas.openxmlformats.org/presentationml/2006/ole">
              <p:oleObj spid="_x0000_s49162" name="Equation" r:id="rId3" imgW="723600" imgH="266400" progId="Equation.DSMT4">
                <p:embed/>
              </p:oleObj>
            </a:graphicData>
          </a:graphic>
        </p:graphicFrame>
      </p:grpSp>
      <p:sp>
        <p:nvSpPr>
          <p:cNvPr id="381958" name="Text Box 6"/>
          <p:cNvSpPr txBox="1">
            <a:spLocks noChangeArrowheads="1"/>
          </p:cNvSpPr>
          <p:nvPr/>
        </p:nvSpPr>
        <p:spPr bwMode="auto">
          <a:xfrm>
            <a:off x="4448175" y="3630723"/>
            <a:ext cx="4332288" cy="400050"/>
          </a:xfrm>
          <a:prstGeom prst="rect">
            <a:avLst/>
          </a:prstGeom>
          <a:noFill/>
          <a:ln w="9525">
            <a:noFill/>
            <a:miter lim="800000"/>
            <a:headEnd/>
            <a:tailEnd/>
          </a:ln>
        </p:spPr>
        <p:txBody>
          <a:bodyPr>
            <a:spAutoFit/>
          </a:bodyPr>
          <a:lstStyle/>
          <a:p>
            <a:pPr>
              <a:spcBef>
                <a:spcPct val="50000"/>
              </a:spcBef>
            </a:pPr>
            <a:r>
              <a:rPr kumimoji="1" lang="zh-CN" altLang="en-US" sz="2000" b="1" dirty="0">
                <a:solidFill>
                  <a:srgbClr val="002060"/>
                </a:solidFill>
                <a:latin typeface="幼圆" pitchFamily="49" charset="-122"/>
                <a:ea typeface="幼圆" pitchFamily="49" charset="-122"/>
              </a:rPr>
              <a:t>应用安培环路定理，得</a:t>
            </a:r>
          </a:p>
        </p:txBody>
      </p:sp>
      <p:graphicFrame>
        <p:nvGraphicFramePr>
          <p:cNvPr id="381959" name="Object 7"/>
          <p:cNvGraphicFramePr>
            <a:graphicFrameLocks noChangeAspect="1"/>
          </p:cNvGraphicFramePr>
          <p:nvPr/>
        </p:nvGraphicFramePr>
        <p:xfrm>
          <a:off x="5172075" y="4043363"/>
          <a:ext cx="2259013" cy="898525"/>
        </p:xfrm>
        <a:graphic>
          <a:graphicData uri="http://schemas.openxmlformats.org/presentationml/2006/ole">
            <p:oleObj spid="_x0000_s49154" name="Equation" r:id="rId4" imgW="1079280" imgH="419040" progId="Equation.DSMT4">
              <p:embed/>
            </p:oleObj>
          </a:graphicData>
        </a:graphic>
      </p:graphicFrame>
      <p:graphicFrame>
        <p:nvGraphicFramePr>
          <p:cNvPr id="381960" name="Object 8"/>
          <p:cNvGraphicFramePr>
            <a:graphicFrameLocks noChangeAspect="1"/>
          </p:cNvGraphicFramePr>
          <p:nvPr/>
        </p:nvGraphicFramePr>
        <p:xfrm>
          <a:off x="1763713" y="1668463"/>
          <a:ext cx="1682750" cy="403225"/>
        </p:xfrm>
        <a:graphic>
          <a:graphicData uri="http://schemas.openxmlformats.org/presentationml/2006/ole">
            <p:oleObj spid="_x0000_s49155" name="Equation" r:id="rId5" imgW="914400" imgH="203040" progId="Equation.DSMT4">
              <p:embed/>
            </p:oleObj>
          </a:graphicData>
        </a:graphic>
      </p:graphicFrame>
      <p:graphicFrame>
        <p:nvGraphicFramePr>
          <p:cNvPr id="381961" name="Object 9"/>
          <p:cNvGraphicFramePr>
            <a:graphicFrameLocks noChangeAspect="1"/>
          </p:cNvGraphicFramePr>
          <p:nvPr/>
        </p:nvGraphicFramePr>
        <p:xfrm>
          <a:off x="4498975" y="2625725"/>
          <a:ext cx="2881313" cy="839788"/>
        </p:xfrm>
        <a:graphic>
          <a:graphicData uri="http://schemas.openxmlformats.org/presentationml/2006/ole">
            <p:oleObj spid="_x0000_s49156" name="Equation" r:id="rId6" imgW="1307880" imgH="419040" progId="Equation.DSMT4">
              <p:embed/>
            </p:oleObj>
          </a:graphicData>
        </a:graphic>
      </p:graphicFrame>
      <p:grpSp>
        <p:nvGrpSpPr>
          <p:cNvPr id="49166" name="Group 45"/>
          <p:cNvGrpSpPr>
            <a:grpSpLocks/>
          </p:cNvGrpSpPr>
          <p:nvPr/>
        </p:nvGrpSpPr>
        <p:grpSpPr bwMode="auto">
          <a:xfrm>
            <a:off x="1671638" y="2119313"/>
            <a:ext cx="4953000" cy="468312"/>
            <a:chOff x="1053" y="1335"/>
            <a:chExt cx="3120" cy="295"/>
          </a:xfrm>
        </p:grpSpPr>
        <p:sp>
          <p:nvSpPr>
            <p:cNvPr id="49182" name="Text Box 11"/>
            <p:cNvSpPr txBox="1">
              <a:spLocks noChangeArrowheads="1"/>
            </p:cNvSpPr>
            <p:nvPr/>
          </p:nvSpPr>
          <p:spPr bwMode="auto">
            <a:xfrm>
              <a:off x="1053" y="1335"/>
              <a:ext cx="3120" cy="252"/>
            </a:xfrm>
            <a:prstGeom prst="rect">
              <a:avLst/>
            </a:prstGeom>
            <a:noFill/>
            <a:ln w="9525">
              <a:noFill/>
              <a:miter lim="800000"/>
              <a:headEnd/>
              <a:tailEnd/>
            </a:ln>
          </p:spPr>
          <p:txBody>
            <a:bodyPr>
              <a:spAutoFit/>
            </a:bodyPr>
            <a:lstStyle/>
            <a:p>
              <a:pPr>
                <a:spcBef>
                  <a:spcPct val="50000"/>
                </a:spcBef>
              </a:pPr>
              <a:r>
                <a:rPr kumimoji="1" lang="zh-CN" altLang="en-US" sz="2000" b="1" dirty="0">
                  <a:solidFill>
                    <a:srgbClr val="002060"/>
                  </a:solidFill>
                  <a:latin typeface="幼圆" pitchFamily="49" charset="-122"/>
                  <a:ea typeface="幼圆" pitchFamily="49" charset="-122"/>
                </a:rPr>
                <a:t>取安培环路         </a:t>
              </a:r>
              <a:r>
                <a:rPr kumimoji="1" lang="zh-CN" altLang="en-US" sz="2000" b="1" dirty="0" smtClean="0">
                  <a:solidFill>
                    <a:srgbClr val="002060"/>
                  </a:solidFill>
                  <a:latin typeface="幼圆" pitchFamily="49" charset="-122"/>
                  <a:ea typeface="幼圆" pitchFamily="49" charset="-122"/>
                </a:rPr>
                <a:t>，穿过的</a:t>
              </a:r>
              <a:r>
                <a:rPr kumimoji="1" lang="zh-CN" altLang="en-US" sz="2000" b="1" dirty="0">
                  <a:solidFill>
                    <a:srgbClr val="002060"/>
                  </a:solidFill>
                  <a:latin typeface="幼圆" pitchFamily="49" charset="-122"/>
                  <a:ea typeface="幼圆" pitchFamily="49" charset="-122"/>
                </a:rPr>
                <a:t>电流为</a:t>
              </a:r>
            </a:p>
          </p:txBody>
        </p:sp>
        <p:graphicFrame>
          <p:nvGraphicFramePr>
            <p:cNvPr id="49161" name="Object 12"/>
            <p:cNvGraphicFramePr>
              <a:graphicFrameLocks noChangeAspect="1"/>
            </p:cNvGraphicFramePr>
            <p:nvPr/>
          </p:nvGraphicFramePr>
          <p:xfrm>
            <a:off x="1996" y="1373"/>
            <a:ext cx="566" cy="257"/>
          </p:xfrm>
          <a:graphic>
            <a:graphicData uri="http://schemas.openxmlformats.org/presentationml/2006/ole">
              <p:oleObj spid="_x0000_s49161" name="Equation" r:id="rId7" imgW="482400" imgH="203040" progId="Equation.DSMT4">
                <p:embed/>
              </p:oleObj>
            </a:graphicData>
          </a:graphic>
        </p:graphicFrame>
      </p:grpSp>
      <p:grpSp>
        <p:nvGrpSpPr>
          <p:cNvPr id="4" name="Group 13"/>
          <p:cNvGrpSpPr>
            <a:grpSpLocks/>
          </p:cNvGrpSpPr>
          <p:nvPr/>
        </p:nvGrpSpPr>
        <p:grpSpPr bwMode="auto">
          <a:xfrm>
            <a:off x="4845050" y="5095875"/>
            <a:ext cx="2614613" cy="804863"/>
            <a:chOff x="2699" y="3339"/>
            <a:chExt cx="1633" cy="552"/>
          </a:xfrm>
        </p:grpSpPr>
        <p:graphicFrame>
          <p:nvGraphicFramePr>
            <p:cNvPr id="49160" name="Object 14"/>
            <p:cNvGraphicFramePr>
              <a:graphicFrameLocks noChangeAspect="1"/>
            </p:cNvGraphicFramePr>
            <p:nvPr/>
          </p:nvGraphicFramePr>
          <p:xfrm>
            <a:off x="3198" y="3339"/>
            <a:ext cx="1134" cy="552"/>
          </p:xfrm>
          <a:graphic>
            <a:graphicData uri="http://schemas.openxmlformats.org/presentationml/2006/ole">
              <p:oleObj spid="_x0000_s49160" name="Equation" r:id="rId8" imgW="876240" imgH="393480" progId="Equation.DSMT4">
                <p:embed/>
              </p:oleObj>
            </a:graphicData>
          </a:graphic>
        </p:graphicFrame>
        <p:sp>
          <p:nvSpPr>
            <p:cNvPr id="49181" name="AutoShape 15"/>
            <p:cNvSpPr>
              <a:spLocks noChangeArrowheads="1"/>
            </p:cNvSpPr>
            <p:nvPr/>
          </p:nvSpPr>
          <p:spPr bwMode="auto">
            <a:xfrm>
              <a:off x="2699" y="3521"/>
              <a:ext cx="408" cy="136"/>
            </a:xfrm>
            <a:prstGeom prst="rightArrow">
              <a:avLst>
                <a:gd name="adj1" fmla="val 50000"/>
                <a:gd name="adj2" fmla="val 75000"/>
              </a:avLst>
            </a:prstGeom>
            <a:solidFill>
              <a:srgbClr val="FFCC99"/>
            </a:solidFill>
            <a:ln w="22225">
              <a:solidFill>
                <a:srgbClr val="FF6600"/>
              </a:solidFill>
              <a:miter lim="800000"/>
              <a:headEnd/>
              <a:tailEnd/>
            </a:ln>
          </p:spPr>
          <p:txBody>
            <a:bodyPr wrap="none" anchor="ctr">
              <a:spAutoFit/>
            </a:bodyPr>
            <a:lstStyle/>
            <a:p>
              <a:endParaRPr lang="zh-CN" altLang="en-US">
                <a:ea typeface="黑体" pitchFamily="49" charset="-122"/>
              </a:endParaRPr>
            </a:p>
          </p:txBody>
        </p:sp>
      </p:grpSp>
      <p:grpSp>
        <p:nvGrpSpPr>
          <p:cNvPr id="5" name="Group 67"/>
          <p:cNvGrpSpPr>
            <a:grpSpLocks/>
          </p:cNvGrpSpPr>
          <p:nvPr/>
        </p:nvGrpSpPr>
        <p:grpSpPr bwMode="auto">
          <a:xfrm>
            <a:off x="441325" y="3103563"/>
            <a:ext cx="3455988" cy="2736850"/>
            <a:chOff x="204" y="1933"/>
            <a:chExt cx="2177" cy="1724"/>
          </a:xfrm>
        </p:grpSpPr>
        <p:sp>
          <p:nvSpPr>
            <p:cNvPr id="49169" name="Rectangle 35"/>
            <p:cNvSpPr>
              <a:spLocks noChangeArrowheads="1"/>
            </p:cNvSpPr>
            <p:nvPr/>
          </p:nvSpPr>
          <p:spPr bwMode="auto">
            <a:xfrm>
              <a:off x="204" y="1933"/>
              <a:ext cx="2177" cy="1724"/>
            </a:xfrm>
            <a:prstGeom prst="rect">
              <a:avLst/>
            </a:prstGeom>
            <a:solidFill>
              <a:srgbClr val="CCFFFF"/>
            </a:solidFill>
            <a:ln w="9525">
              <a:solidFill>
                <a:srgbClr val="FF0000"/>
              </a:solidFill>
              <a:miter lim="800000"/>
              <a:headEnd/>
              <a:tailEnd/>
            </a:ln>
          </p:spPr>
          <p:txBody>
            <a:bodyPr anchor="ctr">
              <a:spAutoFit/>
            </a:bodyPr>
            <a:lstStyle/>
            <a:p>
              <a:endParaRPr lang="zh-CN" altLang="en-US">
                <a:ea typeface="黑体" pitchFamily="49" charset="-122"/>
              </a:endParaRPr>
            </a:p>
          </p:txBody>
        </p:sp>
        <p:sp>
          <p:nvSpPr>
            <p:cNvPr id="49170" name="Oval 39"/>
            <p:cNvSpPr>
              <a:spLocks noChangeArrowheads="1"/>
            </p:cNvSpPr>
            <p:nvPr/>
          </p:nvSpPr>
          <p:spPr bwMode="auto">
            <a:xfrm>
              <a:off x="456" y="2286"/>
              <a:ext cx="1083" cy="982"/>
            </a:xfrm>
            <a:prstGeom prst="ellipse">
              <a:avLst/>
            </a:prstGeom>
            <a:noFill/>
            <a:ln w="9525">
              <a:solidFill>
                <a:srgbClr val="969696"/>
              </a:solidFill>
              <a:round/>
              <a:headEnd/>
              <a:tailEnd/>
            </a:ln>
            <a:scene3d>
              <a:camera prst="legacyPerspectiveTopRight">
                <a:rot lat="21299970" lon="1500000" rev="0"/>
              </a:camera>
              <a:lightRig rig="legacyFlat4" dir="b"/>
            </a:scene3d>
            <a:sp3d extrusionH="2259000" prstMaterial="legacyPlastic">
              <a:bevelT w="13500" h="13500" prst="angle"/>
              <a:bevelB w="13500" h="13500" prst="angle"/>
              <a:extrusionClr>
                <a:srgbClr val="969696"/>
              </a:extrusionClr>
            </a:sp3d>
          </p:spPr>
          <p:txBody>
            <a:bodyPr anchor="ctr">
              <a:spAutoFit/>
              <a:flatTx/>
            </a:bodyPr>
            <a:lstStyle/>
            <a:p>
              <a:endParaRPr lang="zh-CN" altLang="en-US">
                <a:ea typeface="黑体" pitchFamily="49" charset="-122"/>
              </a:endParaRPr>
            </a:p>
          </p:txBody>
        </p:sp>
        <p:sp>
          <p:nvSpPr>
            <p:cNvPr id="49171" name="Oval 40"/>
            <p:cNvSpPr>
              <a:spLocks noChangeArrowheads="1"/>
            </p:cNvSpPr>
            <p:nvPr/>
          </p:nvSpPr>
          <p:spPr bwMode="auto">
            <a:xfrm>
              <a:off x="797" y="2585"/>
              <a:ext cx="401" cy="405"/>
            </a:xfrm>
            <a:prstGeom prst="ellipse">
              <a:avLst/>
            </a:prstGeom>
            <a:noFill/>
            <a:ln w="9525">
              <a:solidFill>
                <a:schemeClr val="bg2"/>
              </a:solidFill>
              <a:round/>
              <a:headEnd/>
              <a:tailEnd/>
            </a:ln>
            <a:scene3d>
              <a:camera prst="legacyPerspectiveTopRight">
                <a:rot lat="0" lon="2100000" rev="0"/>
              </a:camera>
              <a:lightRig rig="legacyFlat4" dir="b"/>
            </a:scene3d>
            <a:sp3d extrusionH="481000" prstMaterial="legacyMatte">
              <a:bevelT w="13500" h="13500" prst="angle"/>
              <a:bevelB w="13500" h="13500" prst="angle"/>
              <a:extrusionClr>
                <a:schemeClr val="bg2"/>
              </a:extrusionClr>
            </a:sp3d>
          </p:spPr>
          <p:txBody>
            <a:bodyPr wrap="none" anchor="ctr">
              <a:spAutoFit/>
              <a:flatTx/>
            </a:bodyPr>
            <a:lstStyle/>
            <a:p>
              <a:endParaRPr lang="zh-CN" altLang="en-US">
                <a:ea typeface="黑体" pitchFamily="49" charset="-122"/>
              </a:endParaRPr>
            </a:p>
          </p:txBody>
        </p:sp>
        <p:sp>
          <p:nvSpPr>
            <p:cNvPr id="49172" name="Oval 42"/>
            <p:cNvSpPr>
              <a:spLocks noChangeArrowheads="1"/>
            </p:cNvSpPr>
            <p:nvPr/>
          </p:nvSpPr>
          <p:spPr bwMode="auto">
            <a:xfrm>
              <a:off x="542" y="2357"/>
              <a:ext cx="853" cy="867"/>
            </a:xfrm>
            <a:prstGeom prst="ellipse">
              <a:avLst/>
            </a:prstGeom>
            <a:noFill/>
            <a:ln w="76200">
              <a:solidFill>
                <a:srgbClr val="CECECE"/>
              </a:solidFill>
              <a:round/>
              <a:headEnd/>
              <a:tailEnd/>
            </a:ln>
          </p:spPr>
          <p:txBody>
            <a:bodyPr anchor="ctr">
              <a:spAutoFit/>
            </a:bodyPr>
            <a:lstStyle/>
            <a:p>
              <a:pPr algn="ctr"/>
              <a:endParaRPr lang="zh-CN" altLang="zh-CN" sz="2800" b="1">
                <a:ea typeface="幼圆" pitchFamily="49" charset="-122"/>
              </a:endParaRPr>
            </a:p>
          </p:txBody>
        </p:sp>
        <p:sp>
          <p:nvSpPr>
            <p:cNvPr id="49173" name="Oval 43"/>
            <p:cNvSpPr>
              <a:spLocks noChangeArrowheads="1"/>
            </p:cNvSpPr>
            <p:nvPr/>
          </p:nvSpPr>
          <p:spPr bwMode="auto">
            <a:xfrm>
              <a:off x="504" y="2307"/>
              <a:ext cx="939" cy="954"/>
            </a:xfrm>
            <a:prstGeom prst="ellipse">
              <a:avLst/>
            </a:prstGeom>
            <a:noFill/>
            <a:ln w="76200">
              <a:solidFill>
                <a:srgbClr val="CECECE"/>
              </a:solidFill>
              <a:round/>
              <a:headEnd/>
              <a:tailEnd/>
            </a:ln>
          </p:spPr>
          <p:txBody>
            <a:bodyPr anchor="ctr">
              <a:spAutoFit/>
            </a:bodyPr>
            <a:lstStyle/>
            <a:p>
              <a:endParaRPr lang="zh-CN" altLang="en-US">
                <a:ea typeface="黑体" pitchFamily="49" charset="-122"/>
              </a:endParaRPr>
            </a:p>
          </p:txBody>
        </p:sp>
        <p:sp>
          <p:nvSpPr>
            <p:cNvPr id="49174" name="Oval 44"/>
            <p:cNvSpPr>
              <a:spLocks noChangeArrowheads="1"/>
            </p:cNvSpPr>
            <p:nvPr/>
          </p:nvSpPr>
          <p:spPr bwMode="auto">
            <a:xfrm>
              <a:off x="780" y="2587"/>
              <a:ext cx="401" cy="405"/>
            </a:xfrm>
            <a:prstGeom prst="ellipse">
              <a:avLst/>
            </a:prstGeom>
            <a:solidFill>
              <a:srgbClr val="BABABA"/>
            </a:solidFill>
            <a:ln w="9525">
              <a:solidFill>
                <a:srgbClr val="696969"/>
              </a:solidFill>
              <a:round/>
              <a:headEnd/>
              <a:tailEnd/>
            </a:ln>
          </p:spPr>
          <p:txBody>
            <a:bodyPr wrap="none" anchor="ctr">
              <a:spAutoFit/>
            </a:bodyPr>
            <a:lstStyle/>
            <a:p>
              <a:endParaRPr lang="zh-CN" altLang="en-US">
                <a:ea typeface="黑体" pitchFamily="49" charset="-122"/>
              </a:endParaRPr>
            </a:p>
          </p:txBody>
        </p:sp>
        <p:sp>
          <p:nvSpPr>
            <p:cNvPr id="49175" name="Oval 45"/>
            <p:cNvSpPr>
              <a:spLocks noChangeArrowheads="1"/>
            </p:cNvSpPr>
            <p:nvPr/>
          </p:nvSpPr>
          <p:spPr bwMode="auto">
            <a:xfrm>
              <a:off x="842" y="2649"/>
              <a:ext cx="273" cy="274"/>
            </a:xfrm>
            <a:prstGeom prst="ellipse">
              <a:avLst/>
            </a:prstGeom>
            <a:noFill/>
            <a:ln w="15875">
              <a:solidFill>
                <a:srgbClr val="FF3300"/>
              </a:solidFill>
              <a:round/>
              <a:headEnd/>
              <a:tailEnd/>
            </a:ln>
          </p:spPr>
          <p:txBody>
            <a:bodyPr wrap="none" anchor="ctr"/>
            <a:lstStyle/>
            <a:p>
              <a:pPr algn="ctr"/>
              <a:endParaRPr lang="zh-CN" altLang="zh-CN" sz="2800">
                <a:ea typeface="幼圆" pitchFamily="49" charset="-122"/>
              </a:endParaRPr>
            </a:p>
          </p:txBody>
        </p:sp>
        <p:sp>
          <p:nvSpPr>
            <p:cNvPr id="49176" name="Oval 46"/>
            <p:cNvSpPr>
              <a:spLocks noChangeAspect="1" noChangeArrowheads="1"/>
            </p:cNvSpPr>
            <p:nvPr/>
          </p:nvSpPr>
          <p:spPr bwMode="auto">
            <a:xfrm>
              <a:off x="249" y="2024"/>
              <a:ext cx="1497" cy="1503"/>
            </a:xfrm>
            <a:prstGeom prst="ellipse">
              <a:avLst/>
            </a:prstGeom>
            <a:noFill/>
            <a:ln w="15875">
              <a:solidFill>
                <a:srgbClr val="0000FF"/>
              </a:solidFill>
              <a:round/>
              <a:headEnd/>
              <a:tailEnd/>
            </a:ln>
          </p:spPr>
          <p:txBody>
            <a:bodyPr wrap="none" anchor="ctr"/>
            <a:lstStyle/>
            <a:p>
              <a:endParaRPr lang="zh-CN" altLang="en-US">
                <a:ea typeface="黑体" pitchFamily="49" charset="-122"/>
              </a:endParaRPr>
            </a:p>
          </p:txBody>
        </p:sp>
        <p:sp>
          <p:nvSpPr>
            <p:cNvPr id="49177" name="Oval 47"/>
            <p:cNvSpPr>
              <a:spLocks noChangeAspect="1" noChangeArrowheads="1"/>
            </p:cNvSpPr>
            <p:nvPr/>
          </p:nvSpPr>
          <p:spPr bwMode="auto">
            <a:xfrm>
              <a:off x="657" y="2440"/>
              <a:ext cx="670" cy="673"/>
            </a:xfrm>
            <a:prstGeom prst="ellipse">
              <a:avLst/>
            </a:prstGeom>
            <a:noFill/>
            <a:ln w="9525">
              <a:solidFill>
                <a:srgbClr val="FF0000"/>
              </a:solidFill>
              <a:round/>
              <a:headEnd/>
              <a:tailEnd/>
            </a:ln>
          </p:spPr>
          <p:txBody>
            <a:bodyPr wrap="none" anchor="ctr"/>
            <a:lstStyle/>
            <a:p>
              <a:pPr algn="ctr"/>
              <a:endParaRPr lang="zh-CN" altLang="zh-CN" sz="2800" b="1">
                <a:ea typeface="幼圆" pitchFamily="49" charset="-122"/>
              </a:endParaRPr>
            </a:p>
          </p:txBody>
        </p:sp>
        <p:sp>
          <p:nvSpPr>
            <p:cNvPr id="49178" name="Line 56"/>
            <p:cNvSpPr>
              <a:spLocks noChangeShapeType="1"/>
            </p:cNvSpPr>
            <p:nvPr/>
          </p:nvSpPr>
          <p:spPr bwMode="auto">
            <a:xfrm flipH="1" flipV="1">
              <a:off x="839" y="2659"/>
              <a:ext cx="136" cy="136"/>
            </a:xfrm>
            <a:prstGeom prst="line">
              <a:avLst/>
            </a:prstGeom>
            <a:noFill/>
            <a:ln w="19050">
              <a:solidFill>
                <a:srgbClr val="000000"/>
              </a:solidFill>
              <a:round/>
              <a:headEnd/>
              <a:tailEnd type="triangle" w="sm" len="lg"/>
            </a:ln>
          </p:spPr>
          <p:txBody>
            <a:bodyPr>
              <a:spAutoFit/>
            </a:bodyPr>
            <a:lstStyle/>
            <a:p>
              <a:endParaRPr lang="zh-CN" altLang="en-US"/>
            </a:p>
          </p:txBody>
        </p:sp>
        <p:sp>
          <p:nvSpPr>
            <p:cNvPr id="49179" name="Line 57"/>
            <p:cNvSpPr>
              <a:spLocks noChangeShapeType="1"/>
            </p:cNvSpPr>
            <p:nvPr/>
          </p:nvSpPr>
          <p:spPr bwMode="auto">
            <a:xfrm flipH="1">
              <a:off x="612" y="2795"/>
              <a:ext cx="363" cy="227"/>
            </a:xfrm>
            <a:prstGeom prst="line">
              <a:avLst/>
            </a:prstGeom>
            <a:noFill/>
            <a:ln w="15875">
              <a:solidFill>
                <a:srgbClr val="000000"/>
              </a:solidFill>
              <a:round/>
              <a:headEnd/>
              <a:tailEnd type="triangle" w="sm" len="lg"/>
            </a:ln>
          </p:spPr>
          <p:txBody>
            <a:bodyPr>
              <a:spAutoFit/>
            </a:bodyPr>
            <a:lstStyle/>
            <a:p>
              <a:endParaRPr lang="zh-CN" altLang="en-US"/>
            </a:p>
          </p:txBody>
        </p:sp>
        <p:sp>
          <p:nvSpPr>
            <p:cNvPr id="49180" name="Line 58"/>
            <p:cNvSpPr>
              <a:spLocks noChangeShapeType="1"/>
            </p:cNvSpPr>
            <p:nvPr/>
          </p:nvSpPr>
          <p:spPr bwMode="auto">
            <a:xfrm flipH="1">
              <a:off x="930" y="2795"/>
              <a:ext cx="45" cy="499"/>
            </a:xfrm>
            <a:prstGeom prst="line">
              <a:avLst/>
            </a:prstGeom>
            <a:noFill/>
            <a:ln w="19050">
              <a:solidFill>
                <a:srgbClr val="000000"/>
              </a:solidFill>
              <a:round/>
              <a:headEnd/>
              <a:tailEnd type="triangle" w="sm" len="lg"/>
            </a:ln>
          </p:spPr>
          <p:txBody>
            <a:bodyPr>
              <a:spAutoFit/>
            </a:bodyPr>
            <a:lstStyle/>
            <a:p>
              <a:endParaRPr lang="zh-CN" altLang="en-US"/>
            </a:p>
          </p:txBody>
        </p:sp>
        <p:graphicFrame>
          <p:nvGraphicFramePr>
            <p:cNvPr id="49157" name="Object 23"/>
            <p:cNvGraphicFramePr>
              <a:graphicFrameLocks noChangeAspect="1"/>
            </p:cNvGraphicFramePr>
            <p:nvPr/>
          </p:nvGraphicFramePr>
          <p:xfrm>
            <a:off x="884" y="2568"/>
            <a:ext cx="148" cy="174"/>
          </p:xfrm>
          <a:graphic>
            <a:graphicData uri="http://schemas.openxmlformats.org/presentationml/2006/ole">
              <p:oleObj spid="_x0000_s49157" name="Equation" r:id="rId9" imgW="126720" imgH="139680" progId="Equation.DSMT4">
                <p:embed/>
              </p:oleObj>
            </a:graphicData>
          </a:graphic>
        </p:graphicFrame>
        <p:graphicFrame>
          <p:nvGraphicFramePr>
            <p:cNvPr id="49158" name="Object 24"/>
            <p:cNvGraphicFramePr>
              <a:graphicFrameLocks noChangeAspect="1"/>
            </p:cNvGraphicFramePr>
            <p:nvPr/>
          </p:nvGraphicFramePr>
          <p:xfrm>
            <a:off x="748" y="2886"/>
            <a:ext cx="148" cy="221"/>
          </p:xfrm>
          <a:graphic>
            <a:graphicData uri="http://schemas.openxmlformats.org/presentationml/2006/ole">
              <p:oleObj spid="_x0000_s49158" name="Equation" r:id="rId10" imgW="126720" imgH="177480" progId="Equation.DSMT4">
                <p:embed/>
              </p:oleObj>
            </a:graphicData>
          </a:graphic>
        </p:graphicFrame>
        <p:graphicFrame>
          <p:nvGraphicFramePr>
            <p:cNvPr id="49159" name="Object 25"/>
            <p:cNvGraphicFramePr>
              <a:graphicFrameLocks noChangeAspect="1"/>
            </p:cNvGraphicFramePr>
            <p:nvPr/>
          </p:nvGraphicFramePr>
          <p:xfrm>
            <a:off x="975" y="3120"/>
            <a:ext cx="133" cy="174"/>
          </p:xfrm>
          <a:graphic>
            <a:graphicData uri="http://schemas.openxmlformats.org/presentationml/2006/ole">
              <p:oleObj spid="_x0000_s49159" name="Equation" r:id="rId11" imgW="114120" imgH="139680" progId="Equation.DSMT4">
                <p:embed/>
              </p:oleObj>
            </a:graphicData>
          </a:graphic>
        </p:graphicFrame>
      </p:grpSp>
      <p:grpSp>
        <p:nvGrpSpPr>
          <p:cNvPr id="33" name="Group 86"/>
          <p:cNvGrpSpPr>
            <a:grpSpLocks/>
          </p:cNvGrpSpPr>
          <p:nvPr/>
        </p:nvGrpSpPr>
        <p:grpSpPr bwMode="auto">
          <a:xfrm>
            <a:off x="1000423" y="3960664"/>
            <a:ext cx="144463" cy="144463"/>
            <a:chOff x="1951" y="3816"/>
            <a:chExt cx="113" cy="113"/>
          </a:xfrm>
        </p:grpSpPr>
        <p:sp>
          <p:nvSpPr>
            <p:cNvPr id="34" name="Oval 87"/>
            <p:cNvSpPr>
              <a:spLocks noChangeArrowheads="1"/>
            </p:cNvSpPr>
            <p:nvPr/>
          </p:nvSpPr>
          <p:spPr bwMode="auto">
            <a:xfrm>
              <a:off x="1951" y="3816"/>
              <a:ext cx="113" cy="113"/>
            </a:xfrm>
            <a:prstGeom prst="ellipse">
              <a:avLst/>
            </a:prstGeom>
            <a:noFill/>
            <a:ln w="9525">
              <a:solidFill>
                <a:srgbClr val="FF00FF"/>
              </a:solidFill>
              <a:round/>
              <a:headEnd/>
              <a:tailEnd/>
            </a:ln>
            <a:effectLst/>
          </p:spPr>
          <p:txBody>
            <a:bodyPr wrap="none" anchor="ctr">
              <a:spAutoFit/>
            </a:bodyPr>
            <a:lstStyle/>
            <a:p>
              <a:endParaRPr lang="zh-CN" altLang="en-US"/>
            </a:p>
          </p:txBody>
        </p:sp>
        <p:sp>
          <p:nvSpPr>
            <p:cNvPr id="35" name="Line 88"/>
            <p:cNvSpPr>
              <a:spLocks noChangeShapeType="1"/>
            </p:cNvSpPr>
            <p:nvPr/>
          </p:nvSpPr>
          <p:spPr bwMode="auto">
            <a:xfrm>
              <a:off x="1964" y="3829"/>
              <a:ext cx="91" cy="91"/>
            </a:xfrm>
            <a:prstGeom prst="line">
              <a:avLst/>
            </a:prstGeom>
            <a:noFill/>
            <a:ln w="25400">
              <a:solidFill>
                <a:srgbClr val="993300"/>
              </a:solidFill>
              <a:round/>
              <a:headEnd/>
              <a:tailEnd/>
            </a:ln>
            <a:effectLst/>
          </p:spPr>
          <p:txBody>
            <a:bodyPr>
              <a:spAutoFit/>
            </a:bodyPr>
            <a:lstStyle/>
            <a:p>
              <a:endParaRPr lang="zh-CN" altLang="en-US"/>
            </a:p>
          </p:txBody>
        </p:sp>
        <p:sp>
          <p:nvSpPr>
            <p:cNvPr id="36" name="Line 89"/>
            <p:cNvSpPr>
              <a:spLocks noChangeShapeType="1"/>
            </p:cNvSpPr>
            <p:nvPr/>
          </p:nvSpPr>
          <p:spPr bwMode="auto">
            <a:xfrm rot="-5400000">
              <a:off x="1964" y="3829"/>
              <a:ext cx="91" cy="91"/>
            </a:xfrm>
            <a:prstGeom prst="line">
              <a:avLst/>
            </a:prstGeom>
            <a:noFill/>
            <a:ln w="25400">
              <a:solidFill>
                <a:srgbClr val="993300"/>
              </a:solidFill>
              <a:round/>
              <a:headEnd/>
              <a:tailEnd/>
            </a:ln>
            <a:effectLst/>
          </p:spPr>
          <p:txBody>
            <a:bodyPr>
              <a:spAutoFit/>
            </a:bodyPr>
            <a:lstStyle/>
            <a:p>
              <a:endParaRPr lang="zh-CN" altLang="en-US"/>
            </a:p>
          </p:txBody>
        </p:sp>
      </p:grpSp>
      <p:grpSp>
        <p:nvGrpSpPr>
          <p:cNvPr id="37" name="Group 83"/>
          <p:cNvGrpSpPr>
            <a:grpSpLocks/>
          </p:cNvGrpSpPr>
          <p:nvPr/>
        </p:nvGrpSpPr>
        <p:grpSpPr bwMode="auto">
          <a:xfrm>
            <a:off x="1683346" y="4386444"/>
            <a:ext cx="179388" cy="179388"/>
            <a:chOff x="2245" y="3748"/>
            <a:chExt cx="113" cy="113"/>
          </a:xfrm>
        </p:grpSpPr>
        <p:sp>
          <p:nvSpPr>
            <p:cNvPr id="38" name="Oval 84"/>
            <p:cNvSpPr>
              <a:spLocks noChangeArrowheads="1"/>
            </p:cNvSpPr>
            <p:nvPr/>
          </p:nvSpPr>
          <p:spPr bwMode="auto">
            <a:xfrm>
              <a:off x="2245" y="3748"/>
              <a:ext cx="113" cy="113"/>
            </a:xfrm>
            <a:prstGeom prst="ellipse">
              <a:avLst/>
            </a:prstGeom>
            <a:noFill/>
            <a:ln w="9525">
              <a:solidFill>
                <a:srgbClr val="993300"/>
              </a:solidFill>
              <a:round/>
              <a:headEnd/>
              <a:tailEnd/>
            </a:ln>
            <a:effectLst/>
          </p:spPr>
          <p:txBody>
            <a:bodyPr wrap="none" anchor="ctr">
              <a:spAutoFit/>
            </a:bodyPr>
            <a:lstStyle/>
            <a:p>
              <a:endParaRPr lang="zh-CN" altLang="en-US"/>
            </a:p>
          </p:txBody>
        </p:sp>
        <p:sp>
          <p:nvSpPr>
            <p:cNvPr id="39" name="Oval 85"/>
            <p:cNvSpPr>
              <a:spLocks noChangeArrowheads="1"/>
            </p:cNvSpPr>
            <p:nvPr/>
          </p:nvSpPr>
          <p:spPr bwMode="auto">
            <a:xfrm>
              <a:off x="2282" y="3784"/>
              <a:ext cx="45" cy="45"/>
            </a:xfrm>
            <a:prstGeom prst="ellipse">
              <a:avLst/>
            </a:prstGeom>
            <a:solidFill>
              <a:srgbClr val="993300"/>
            </a:solidFill>
            <a:ln w="22225">
              <a:solidFill>
                <a:srgbClr val="993300"/>
              </a:solidFill>
              <a:round/>
              <a:headEnd/>
              <a:tailEnd/>
            </a:ln>
            <a:effectLst/>
          </p:spPr>
          <p:txBody>
            <a:bodyPr wrap="none" anchor="ctr">
              <a:spAutoFit/>
            </a:bodyPr>
            <a:lstStyle/>
            <a:p>
              <a:endParaRPr lang="zh-CN" alt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9166"/>
                                        </p:tgtEl>
                                        <p:attrNameLst>
                                          <p:attrName>style.visibility</p:attrName>
                                        </p:attrNameLst>
                                      </p:cBhvr>
                                      <p:to>
                                        <p:strVal val="visible"/>
                                      </p:to>
                                    </p:set>
                                    <p:animEffect transition="in" filter="blinds(horizontal)">
                                      <p:cBhvr>
                                        <p:cTn id="7" dur="500"/>
                                        <p:tgtEl>
                                          <p:spTgt spid="4916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81961"/>
                                        </p:tgtEl>
                                        <p:attrNameLst>
                                          <p:attrName>style.visibility</p:attrName>
                                        </p:attrNameLst>
                                      </p:cBhvr>
                                      <p:to>
                                        <p:strVal val="visible"/>
                                      </p:to>
                                    </p:set>
                                    <p:animEffect transition="in" filter="blinds(horizontal)">
                                      <p:cBhvr>
                                        <p:cTn id="12" dur="500"/>
                                        <p:tgtEl>
                                          <p:spTgt spid="381961"/>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81958"/>
                                        </p:tgtEl>
                                        <p:attrNameLst>
                                          <p:attrName>style.visibility</p:attrName>
                                        </p:attrNameLst>
                                      </p:cBhvr>
                                      <p:to>
                                        <p:strVal val="visible"/>
                                      </p:to>
                                    </p:set>
                                    <p:animEffect transition="in" filter="blinds(horizontal)">
                                      <p:cBhvr>
                                        <p:cTn id="17" dur="500"/>
                                        <p:tgtEl>
                                          <p:spTgt spid="381958"/>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81959"/>
                                        </p:tgtEl>
                                        <p:attrNameLst>
                                          <p:attrName>style.visibility</p:attrName>
                                        </p:attrNameLst>
                                      </p:cBhvr>
                                      <p:to>
                                        <p:strVal val="visible"/>
                                      </p:to>
                                    </p:set>
                                    <p:animEffect transition="in" filter="blinds(horizontal)">
                                      <p:cBhvr>
                                        <p:cTn id="22" dur="500"/>
                                        <p:tgtEl>
                                          <p:spTgt spid="381959"/>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blinds(horizontal)">
                                      <p:cBhvr>
                                        <p:cTn id="2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1958"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82978" name="Object 2"/>
          <p:cNvGraphicFramePr>
            <a:graphicFrameLocks noChangeAspect="1"/>
          </p:cNvGraphicFramePr>
          <p:nvPr/>
        </p:nvGraphicFramePr>
        <p:xfrm>
          <a:off x="315913" y="1472572"/>
          <a:ext cx="1782762" cy="412750"/>
        </p:xfrm>
        <a:graphic>
          <a:graphicData uri="http://schemas.openxmlformats.org/presentationml/2006/ole">
            <p:oleObj spid="_x0000_s50178" name="Equation" r:id="rId3" imgW="876240" imgH="203040" progId="Equation.DSMT4">
              <p:embed/>
            </p:oleObj>
          </a:graphicData>
        </a:graphic>
      </p:graphicFrame>
      <p:sp>
        <p:nvSpPr>
          <p:cNvPr id="382979" name="Text Box 3"/>
          <p:cNvSpPr txBox="1">
            <a:spLocks noChangeArrowheads="1"/>
          </p:cNvSpPr>
          <p:nvPr/>
        </p:nvSpPr>
        <p:spPr bwMode="auto">
          <a:xfrm>
            <a:off x="330200" y="2098712"/>
            <a:ext cx="4464050" cy="400050"/>
          </a:xfrm>
          <a:prstGeom prst="rect">
            <a:avLst/>
          </a:prstGeom>
          <a:noFill/>
          <a:ln w="9525">
            <a:noFill/>
            <a:miter lim="800000"/>
            <a:headEnd/>
            <a:tailEnd/>
          </a:ln>
        </p:spPr>
        <p:txBody>
          <a:bodyPr>
            <a:spAutoFit/>
          </a:bodyPr>
          <a:lstStyle/>
          <a:p>
            <a:pPr>
              <a:spcBef>
                <a:spcPct val="50000"/>
              </a:spcBef>
            </a:pPr>
            <a:r>
              <a:rPr kumimoji="1" lang="zh-CN" altLang="en-US" sz="2000" b="1" dirty="0">
                <a:solidFill>
                  <a:srgbClr val="002060"/>
                </a:solidFill>
                <a:latin typeface="幼圆" pitchFamily="49" charset="-122"/>
                <a:ea typeface="幼圆" pitchFamily="49" charset="-122"/>
              </a:rPr>
              <a:t>应用安培环路定理，得</a:t>
            </a:r>
          </a:p>
        </p:txBody>
      </p:sp>
      <p:graphicFrame>
        <p:nvGraphicFramePr>
          <p:cNvPr id="382980" name="Object 4"/>
          <p:cNvGraphicFramePr>
            <a:graphicFrameLocks noChangeAspect="1"/>
          </p:cNvGraphicFramePr>
          <p:nvPr/>
        </p:nvGraphicFramePr>
        <p:xfrm>
          <a:off x="413562" y="2601101"/>
          <a:ext cx="2376488" cy="781050"/>
        </p:xfrm>
        <a:graphic>
          <a:graphicData uri="http://schemas.openxmlformats.org/presentationml/2006/ole">
            <p:oleObj spid="_x0000_s50179" name="Equation" r:id="rId4" imgW="1384200" imgH="419040" progId="Equation.DSMT4">
              <p:embed/>
            </p:oleObj>
          </a:graphicData>
        </a:graphic>
      </p:graphicFrame>
      <p:graphicFrame>
        <p:nvGraphicFramePr>
          <p:cNvPr id="382981" name="Object 5"/>
          <p:cNvGraphicFramePr>
            <a:graphicFrameLocks noChangeAspect="1"/>
          </p:cNvGraphicFramePr>
          <p:nvPr/>
        </p:nvGraphicFramePr>
        <p:xfrm>
          <a:off x="457385" y="3584275"/>
          <a:ext cx="1722437" cy="425450"/>
        </p:xfrm>
        <a:graphic>
          <a:graphicData uri="http://schemas.openxmlformats.org/presentationml/2006/ole">
            <p:oleObj spid="_x0000_s50180" name="Equation" r:id="rId5" imgW="939600" imgH="203040" progId="Equation.DSMT4">
              <p:embed/>
            </p:oleObj>
          </a:graphicData>
        </a:graphic>
      </p:graphicFrame>
      <p:graphicFrame>
        <p:nvGraphicFramePr>
          <p:cNvPr id="382982" name="Object 6"/>
          <p:cNvGraphicFramePr>
            <a:graphicFrameLocks noChangeAspect="1"/>
          </p:cNvGraphicFramePr>
          <p:nvPr/>
        </p:nvGraphicFramePr>
        <p:xfrm>
          <a:off x="382588" y="604838"/>
          <a:ext cx="1628775" cy="406400"/>
        </p:xfrm>
        <a:graphic>
          <a:graphicData uri="http://schemas.openxmlformats.org/presentationml/2006/ole">
            <p:oleObj spid="_x0000_s50181" name="Equation" r:id="rId6" imgW="876240" imgH="203040" progId="Equation.DSMT4">
              <p:embed/>
            </p:oleObj>
          </a:graphicData>
        </a:graphic>
      </p:graphicFrame>
      <p:graphicFrame>
        <p:nvGraphicFramePr>
          <p:cNvPr id="382983" name="Object 7"/>
          <p:cNvGraphicFramePr>
            <a:graphicFrameLocks noChangeAspect="1"/>
          </p:cNvGraphicFramePr>
          <p:nvPr/>
        </p:nvGraphicFramePr>
        <p:xfrm>
          <a:off x="2254250" y="617538"/>
          <a:ext cx="1697038" cy="454025"/>
        </p:xfrm>
        <a:graphic>
          <a:graphicData uri="http://schemas.openxmlformats.org/presentationml/2006/ole">
            <p:oleObj spid="_x0000_s50182" name="Equation" r:id="rId7" imgW="825480" imgH="228600" progId="Equation.DSMT4">
              <p:embed/>
            </p:oleObj>
          </a:graphicData>
        </a:graphic>
      </p:graphicFrame>
      <p:graphicFrame>
        <p:nvGraphicFramePr>
          <p:cNvPr id="382984" name="Object 8"/>
          <p:cNvGraphicFramePr>
            <a:graphicFrameLocks noChangeAspect="1"/>
          </p:cNvGraphicFramePr>
          <p:nvPr/>
        </p:nvGraphicFramePr>
        <p:xfrm>
          <a:off x="2241550" y="1266825"/>
          <a:ext cx="1752600" cy="839788"/>
        </p:xfrm>
        <a:graphic>
          <a:graphicData uri="http://schemas.openxmlformats.org/presentationml/2006/ole">
            <p:oleObj spid="_x0000_s50183" name="Equation" r:id="rId8" imgW="876240" imgH="419040" progId="Equation.DSMT4">
              <p:embed/>
            </p:oleObj>
          </a:graphicData>
        </a:graphic>
      </p:graphicFrame>
      <p:graphicFrame>
        <p:nvGraphicFramePr>
          <p:cNvPr id="382985" name="Object 9"/>
          <p:cNvGraphicFramePr>
            <a:graphicFrameLocks noChangeAspect="1"/>
          </p:cNvGraphicFramePr>
          <p:nvPr/>
        </p:nvGraphicFramePr>
        <p:xfrm>
          <a:off x="2427472" y="3535063"/>
          <a:ext cx="809625" cy="477837"/>
        </p:xfrm>
        <a:graphic>
          <a:graphicData uri="http://schemas.openxmlformats.org/presentationml/2006/ole">
            <p:oleObj spid="_x0000_s50184" name="Equation" r:id="rId9" imgW="393480" imgH="228600" progId="Equation.DSMT4">
              <p:embed/>
            </p:oleObj>
          </a:graphicData>
        </a:graphic>
      </p:graphicFrame>
      <p:grpSp>
        <p:nvGrpSpPr>
          <p:cNvPr id="2" name="Group 10"/>
          <p:cNvGrpSpPr>
            <a:grpSpLocks/>
          </p:cNvGrpSpPr>
          <p:nvPr/>
        </p:nvGrpSpPr>
        <p:grpSpPr bwMode="auto">
          <a:xfrm>
            <a:off x="2902762" y="2599513"/>
            <a:ext cx="3408363" cy="839788"/>
            <a:chOff x="2290" y="2478"/>
            <a:chExt cx="1940" cy="561"/>
          </a:xfrm>
        </p:grpSpPr>
        <p:graphicFrame>
          <p:nvGraphicFramePr>
            <p:cNvPr id="50187" name="Object 11"/>
            <p:cNvGraphicFramePr>
              <a:graphicFrameLocks noChangeAspect="1"/>
            </p:cNvGraphicFramePr>
            <p:nvPr/>
          </p:nvGraphicFramePr>
          <p:xfrm>
            <a:off x="2646" y="2478"/>
            <a:ext cx="1584" cy="561"/>
          </p:xfrm>
          <a:graphic>
            <a:graphicData uri="http://schemas.openxmlformats.org/presentationml/2006/ole">
              <p:oleObj spid="_x0000_s50187" name="Equation" r:id="rId10" imgW="1358640" imgH="444240" progId="Equation.DSMT4">
                <p:embed/>
              </p:oleObj>
            </a:graphicData>
          </a:graphic>
        </p:graphicFrame>
        <p:sp>
          <p:nvSpPr>
            <p:cNvPr id="50196" name="AutoShape 12"/>
            <p:cNvSpPr>
              <a:spLocks noChangeArrowheads="1"/>
            </p:cNvSpPr>
            <p:nvPr/>
          </p:nvSpPr>
          <p:spPr bwMode="auto">
            <a:xfrm>
              <a:off x="2290" y="2704"/>
              <a:ext cx="317" cy="136"/>
            </a:xfrm>
            <a:prstGeom prst="rightArrow">
              <a:avLst>
                <a:gd name="adj1" fmla="val 50000"/>
                <a:gd name="adj2" fmla="val 58272"/>
              </a:avLst>
            </a:prstGeom>
            <a:solidFill>
              <a:srgbClr val="FFCC99"/>
            </a:solidFill>
            <a:ln w="22225">
              <a:solidFill>
                <a:srgbClr val="FF6600"/>
              </a:solidFill>
              <a:miter lim="800000"/>
              <a:headEnd/>
              <a:tailEnd/>
            </a:ln>
          </p:spPr>
          <p:txBody>
            <a:bodyPr wrap="none" anchor="ctr">
              <a:spAutoFit/>
            </a:bodyPr>
            <a:lstStyle/>
            <a:p>
              <a:endParaRPr lang="zh-CN" altLang="en-US">
                <a:ea typeface="黑体" pitchFamily="49" charset="-122"/>
              </a:endParaRPr>
            </a:p>
          </p:txBody>
        </p:sp>
      </p:grpSp>
      <p:grpSp>
        <p:nvGrpSpPr>
          <p:cNvPr id="3" name="Group 13"/>
          <p:cNvGrpSpPr>
            <a:grpSpLocks/>
          </p:cNvGrpSpPr>
          <p:nvPr/>
        </p:nvGrpSpPr>
        <p:grpSpPr bwMode="auto">
          <a:xfrm>
            <a:off x="4151313" y="482600"/>
            <a:ext cx="2160587" cy="836613"/>
            <a:chOff x="2245" y="663"/>
            <a:chExt cx="1361" cy="527"/>
          </a:xfrm>
        </p:grpSpPr>
        <p:graphicFrame>
          <p:nvGraphicFramePr>
            <p:cNvPr id="50186" name="Object 14"/>
            <p:cNvGraphicFramePr>
              <a:graphicFrameLocks noChangeAspect="1"/>
            </p:cNvGraphicFramePr>
            <p:nvPr/>
          </p:nvGraphicFramePr>
          <p:xfrm>
            <a:off x="2665" y="663"/>
            <a:ext cx="941" cy="527"/>
          </p:xfrm>
          <a:graphic>
            <a:graphicData uri="http://schemas.openxmlformats.org/presentationml/2006/ole">
              <p:oleObj spid="_x0000_s50186" name="Equation" r:id="rId11" imgW="812520" imgH="419040" progId="Equation.DSMT4">
                <p:embed/>
              </p:oleObj>
            </a:graphicData>
          </a:graphic>
        </p:graphicFrame>
        <p:sp>
          <p:nvSpPr>
            <p:cNvPr id="50195" name="AutoShape 15"/>
            <p:cNvSpPr>
              <a:spLocks noChangeArrowheads="1"/>
            </p:cNvSpPr>
            <p:nvPr/>
          </p:nvSpPr>
          <p:spPr bwMode="auto">
            <a:xfrm>
              <a:off x="2245" y="845"/>
              <a:ext cx="363" cy="136"/>
            </a:xfrm>
            <a:prstGeom prst="rightArrow">
              <a:avLst>
                <a:gd name="adj1" fmla="val 50000"/>
                <a:gd name="adj2" fmla="val 66728"/>
              </a:avLst>
            </a:prstGeom>
            <a:solidFill>
              <a:srgbClr val="FFCC99"/>
            </a:solidFill>
            <a:ln w="9525">
              <a:solidFill>
                <a:srgbClr val="FF6600"/>
              </a:solidFill>
              <a:miter lim="800000"/>
              <a:headEnd/>
              <a:tailEnd/>
            </a:ln>
          </p:spPr>
          <p:txBody>
            <a:bodyPr wrap="none" anchor="ctr">
              <a:spAutoFit/>
            </a:bodyPr>
            <a:lstStyle/>
            <a:p>
              <a:endParaRPr lang="zh-CN" altLang="en-US">
                <a:ea typeface="黑体" pitchFamily="49" charset="-122"/>
              </a:endParaRPr>
            </a:p>
          </p:txBody>
        </p:sp>
      </p:grpSp>
      <p:grpSp>
        <p:nvGrpSpPr>
          <p:cNvPr id="4" name="Group 16"/>
          <p:cNvGrpSpPr>
            <a:grpSpLocks/>
          </p:cNvGrpSpPr>
          <p:nvPr/>
        </p:nvGrpSpPr>
        <p:grpSpPr bwMode="auto">
          <a:xfrm>
            <a:off x="3478397" y="3661246"/>
            <a:ext cx="1300163" cy="794566"/>
            <a:chOff x="1882" y="3612"/>
            <a:chExt cx="819" cy="477"/>
          </a:xfrm>
        </p:grpSpPr>
        <p:graphicFrame>
          <p:nvGraphicFramePr>
            <p:cNvPr id="50185" name="Object 17"/>
            <p:cNvGraphicFramePr>
              <a:graphicFrameLocks noChangeAspect="1"/>
            </p:cNvGraphicFramePr>
            <p:nvPr/>
          </p:nvGraphicFramePr>
          <p:xfrm>
            <a:off x="2157" y="3655"/>
            <a:ext cx="544" cy="319"/>
          </p:xfrm>
          <a:graphic>
            <a:graphicData uri="http://schemas.openxmlformats.org/presentationml/2006/ole">
              <p:oleObj spid="_x0000_s50185" name="Equation" r:id="rId12" imgW="469800" imgH="253800" progId="Equation.DSMT4">
                <p:embed/>
              </p:oleObj>
            </a:graphicData>
          </a:graphic>
        </p:graphicFrame>
        <p:sp>
          <p:nvSpPr>
            <p:cNvPr id="50194" name="AutoShape 18"/>
            <p:cNvSpPr>
              <a:spLocks noChangeArrowheads="1"/>
            </p:cNvSpPr>
            <p:nvPr/>
          </p:nvSpPr>
          <p:spPr bwMode="auto">
            <a:xfrm>
              <a:off x="1882" y="3612"/>
              <a:ext cx="174" cy="477"/>
            </a:xfrm>
            <a:prstGeom prst="rightArrow">
              <a:avLst>
                <a:gd name="adj1" fmla="val 50000"/>
                <a:gd name="adj2" fmla="val 66727"/>
              </a:avLst>
            </a:prstGeom>
            <a:solidFill>
              <a:srgbClr val="FFCC99"/>
            </a:solidFill>
            <a:ln w="22225">
              <a:solidFill>
                <a:srgbClr val="FF6600"/>
              </a:solidFill>
              <a:miter lim="800000"/>
              <a:headEnd/>
              <a:tailEnd/>
            </a:ln>
          </p:spPr>
          <p:txBody>
            <a:bodyPr wrap="square" anchor="ctr">
              <a:spAutoFit/>
            </a:bodyPr>
            <a:lstStyle/>
            <a:p>
              <a:endParaRPr lang="zh-CN" altLang="en-US" sz="2000">
                <a:solidFill>
                  <a:srgbClr val="002060"/>
                </a:solidFill>
                <a:ea typeface="黑体" pitchFamily="49" charset="-122"/>
              </a:endParaRPr>
            </a:p>
          </p:txBody>
        </p:sp>
      </p:grpSp>
      <p:pic>
        <p:nvPicPr>
          <p:cNvPr id="50192" name="Picture 33"/>
          <p:cNvPicPr>
            <a:picLocks noChangeAspect="1" noChangeArrowheads="1"/>
          </p:cNvPicPr>
          <p:nvPr/>
        </p:nvPicPr>
        <p:blipFill>
          <a:blip r:embed="rId13"/>
          <a:srcRect/>
          <a:stretch>
            <a:fillRect/>
          </a:stretch>
        </p:blipFill>
        <p:spPr bwMode="auto">
          <a:xfrm>
            <a:off x="6432699" y="839492"/>
            <a:ext cx="2530548" cy="4674856"/>
          </a:xfrm>
          <a:prstGeom prst="rect">
            <a:avLst/>
          </a:prstGeom>
          <a:noFill/>
          <a:ln w="9525">
            <a:noFill/>
            <a:miter lim="800000"/>
            <a:headEnd/>
            <a:tailEnd/>
          </a:ln>
        </p:spPr>
      </p:pic>
      <p:grpSp>
        <p:nvGrpSpPr>
          <p:cNvPr id="68" name="组合 67"/>
          <p:cNvGrpSpPr/>
          <p:nvPr/>
        </p:nvGrpSpPr>
        <p:grpSpPr>
          <a:xfrm>
            <a:off x="228673" y="4103023"/>
            <a:ext cx="2716545" cy="2276511"/>
            <a:chOff x="441325" y="3103563"/>
            <a:chExt cx="3455988" cy="2736850"/>
          </a:xfrm>
        </p:grpSpPr>
        <p:grpSp>
          <p:nvGrpSpPr>
            <p:cNvPr id="45" name="Group 67"/>
            <p:cNvGrpSpPr>
              <a:grpSpLocks/>
            </p:cNvGrpSpPr>
            <p:nvPr/>
          </p:nvGrpSpPr>
          <p:grpSpPr bwMode="auto">
            <a:xfrm>
              <a:off x="441325" y="3103563"/>
              <a:ext cx="3455988" cy="2736850"/>
              <a:chOff x="204" y="1933"/>
              <a:chExt cx="2177" cy="1724"/>
            </a:xfrm>
          </p:grpSpPr>
          <p:sp>
            <p:nvSpPr>
              <p:cNvPr id="46" name="Rectangle 35"/>
              <p:cNvSpPr>
                <a:spLocks noChangeArrowheads="1"/>
              </p:cNvSpPr>
              <p:nvPr/>
            </p:nvSpPr>
            <p:spPr bwMode="auto">
              <a:xfrm>
                <a:off x="204" y="1933"/>
                <a:ext cx="2177" cy="1724"/>
              </a:xfrm>
              <a:prstGeom prst="rect">
                <a:avLst/>
              </a:prstGeom>
              <a:solidFill>
                <a:srgbClr val="CCFFFF"/>
              </a:solidFill>
              <a:ln w="9525">
                <a:solidFill>
                  <a:srgbClr val="FF0000"/>
                </a:solidFill>
                <a:miter lim="800000"/>
                <a:headEnd/>
                <a:tailEnd/>
              </a:ln>
            </p:spPr>
            <p:txBody>
              <a:bodyPr anchor="ctr">
                <a:spAutoFit/>
              </a:bodyPr>
              <a:lstStyle/>
              <a:p>
                <a:endParaRPr lang="zh-CN" altLang="en-US">
                  <a:ea typeface="黑体" pitchFamily="49" charset="-122"/>
                </a:endParaRPr>
              </a:p>
            </p:txBody>
          </p:sp>
          <p:sp>
            <p:nvSpPr>
              <p:cNvPr id="47" name="Oval 39"/>
              <p:cNvSpPr>
                <a:spLocks noChangeArrowheads="1"/>
              </p:cNvSpPr>
              <p:nvPr/>
            </p:nvSpPr>
            <p:spPr bwMode="auto">
              <a:xfrm>
                <a:off x="456" y="2286"/>
                <a:ext cx="1083" cy="982"/>
              </a:xfrm>
              <a:prstGeom prst="ellipse">
                <a:avLst/>
              </a:prstGeom>
              <a:noFill/>
              <a:ln w="9525">
                <a:solidFill>
                  <a:srgbClr val="969696"/>
                </a:solidFill>
                <a:round/>
                <a:headEnd/>
                <a:tailEnd/>
              </a:ln>
              <a:scene3d>
                <a:camera prst="legacyPerspectiveTopRight">
                  <a:rot lat="21299970" lon="1500000" rev="0"/>
                </a:camera>
                <a:lightRig rig="legacyFlat4" dir="b"/>
              </a:scene3d>
              <a:sp3d extrusionH="2259000" prstMaterial="legacyPlastic">
                <a:bevelT w="13500" h="13500" prst="angle"/>
                <a:bevelB w="13500" h="13500" prst="angle"/>
                <a:extrusionClr>
                  <a:srgbClr val="969696"/>
                </a:extrusionClr>
              </a:sp3d>
            </p:spPr>
            <p:txBody>
              <a:bodyPr anchor="ctr">
                <a:spAutoFit/>
                <a:flatTx/>
              </a:bodyPr>
              <a:lstStyle/>
              <a:p>
                <a:endParaRPr lang="zh-CN" altLang="en-US">
                  <a:ea typeface="黑体" pitchFamily="49" charset="-122"/>
                </a:endParaRPr>
              </a:p>
            </p:txBody>
          </p:sp>
          <p:sp>
            <p:nvSpPr>
              <p:cNvPr id="48" name="Oval 40"/>
              <p:cNvSpPr>
                <a:spLocks noChangeArrowheads="1"/>
              </p:cNvSpPr>
              <p:nvPr/>
            </p:nvSpPr>
            <p:spPr bwMode="auto">
              <a:xfrm>
                <a:off x="797" y="2585"/>
                <a:ext cx="401" cy="405"/>
              </a:xfrm>
              <a:prstGeom prst="ellipse">
                <a:avLst/>
              </a:prstGeom>
              <a:noFill/>
              <a:ln w="9525">
                <a:solidFill>
                  <a:schemeClr val="bg2"/>
                </a:solidFill>
                <a:round/>
                <a:headEnd/>
                <a:tailEnd/>
              </a:ln>
              <a:scene3d>
                <a:camera prst="legacyPerspectiveTopRight">
                  <a:rot lat="0" lon="2100000" rev="0"/>
                </a:camera>
                <a:lightRig rig="legacyFlat4" dir="b"/>
              </a:scene3d>
              <a:sp3d extrusionH="481000" prstMaterial="legacyMatte">
                <a:bevelT w="13500" h="13500" prst="angle"/>
                <a:bevelB w="13500" h="13500" prst="angle"/>
                <a:extrusionClr>
                  <a:schemeClr val="bg2"/>
                </a:extrusionClr>
              </a:sp3d>
            </p:spPr>
            <p:txBody>
              <a:bodyPr wrap="none" anchor="ctr">
                <a:spAutoFit/>
                <a:flatTx/>
              </a:bodyPr>
              <a:lstStyle/>
              <a:p>
                <a:endParaRPr lang="zh-CN" altLang="en-US">
                  <a:ea typeface="黑体" pitchFamily="49" charset="-122"/>
                </a:endParaRPr>
              </a:p>
            </p:txBody>
          </p:sp>
          <p:sp>
            <p:nvSpPr>
              <p:cNvPr id="49" name="Oval 42"/>
              <p:cNvSpPr>
                <a:spLocks noChangeArrowheads="1"/>
              </p:cNvSpPr>
              <p:nvPr/>
            </p:nvSpPr>
            <p:spPr bwMode="auto">
              <a:xfrm>
                <a:off x="542" y="2357"/>
                <a:ext cx="853" cy="867"/>
              </a:xfrm>
              <a:prstGeom prst="ellipse">
                <a:avLst/>
              </a:prstGeom>
              <a:noFill/>
              <a:ln w="76200">
                <a:solidFill>
                  <a:srgbClr val="CECECE"/>
                </a:solidFill>
                <a:round/>
                <a:headEnd/>
                <a:tailEnd/>
              </a:ln>
            </p:spPr>
            <p:txBody>
              <a:bodyPr anchor="ctr">
                <a:spAutoFit/>
              </a:bodyPr>
              <a:lstStyle/>
              <a:p>
                <a:pPr algn="ctr"/>
                <a:endParaRPr lang="zh-CN" altLang="zh-CN" sz="2800" b="1">
                  <a:ea typeface="幼圆" pitchFamily="49" charset="-122"/>
                </a:endParaRPr>
              </a:p>
            </p:txBody>
          </p:sp>
          <p:sp>
            <p:nvSpPr>
              <p:cNvPr id="50" name="Oval 43"/>
              <p:cNvSpPr>
                <a:spLocks noChangeArrowheads="1"/>
              </p:cNvSpPr>
              <p:nvPr/>
            </p:nvSpPr>
            <p:spPr bwMode="auto">
              <a:xfrm>
                <a:off x="504" y="2307"/>
                <a:ext cx="939" cy="954"/>
              </a:xfrm>
              <a:prstGeom prst="ellipse">
                <a:avLst/>
              </a:prstGeom>
              <a:noFill/>
              <a:ln w="76200">
                <a:solidFill>
                  <a:srgbClr val="CECECE"/>
                </a:solidFill>
                <a:round/>
                <a:headEnd/>
                <a:tailEnd/>
              </a:ln>
            </p:spPr>
            <p:txBody>
              <a:bodyPr anchor="ctr">
                <a:spAutoFit/>
              </a:bodyPr>
              <a:lstStyle/>
              <a:p>
                <a:endParaRPr lang="zh-CN" altLang="en-US">
                  <a:ea typeface="黑体" pitchFamily="49" charset="-122"/>
                </a:endParaRPr>
              </a:p>
            </p:txBody>
          </p:sp>
          <p:sp>
            <p:nvSpPr>
              <p:cNvPr id="51" name="Oval 44"/>
              <p:cNvSpPr>
                <a:spLocks noChangeArrowheads="1"/>
              </p:cNvSpPr>
              <p:nvPr/>
            </p:nvSpPr>
            <p:spPr bwMode="auto">
              <a:xfrm>
                <a:off x="780" y="2587"/>
                <a:ext cx="401" cy="405"/>
              </a:xfrm>
              <a:prstGeom prst="ellipse">
                <a:avLst/>
              </a:prstGeom>
              <a:solidFill>
                <a:srgbClr val="BABABA"/>
              </a:solidFill>
              <a:ln w="9525">
                <a:solidFill>
                  <a:srgbClr val="696969"/>
                </a:solidFill>
                <a:round/>
                <a:headEnd/>
                <a:tailEnd/>
              </a:ln>
            </p:spPr>
            <p:txBody>
              <a:bodyPr wrap="none" anchor="ctr">
                <a:spAutoFit/>
              </a:bodyPr>
              <a:lstStyle/>
              <a:p>
                <a:endParaRPr lang="zh-CN" altLang="en-US">
                  <a:ea typeface="黑体" pitchFamily="49" charset="-122"/>
                </a:endParaRPr>
              </a:p>
            </p:txBody>
          </p:sp>
          <p:sp>
            <p:nvSpPr>
              <p:cNvPr id="52" name="Oval 45"/>
              <p:cNvSpPr>
                <a:spLocks noChangeArrowheads="1"/>
              </p:cNvSpPr>
              <p:nvPr/>
            </p:nvSpPr>
            <p:spPr bwMode="auto">
              <a:xfrm>
                <a:off x="842" y="2649"/>
                <a:ext cx="273" cy="274"/>
              </a:xfrm>
              <a:prstGeom prst="ellipse">
                <a:avLst/>
              </a:prstGeom>
              <a:noFill/>
              <a:ln w="15875">
                <a:solidFill>
                  <a:srgbClr val="FF3300"/>
                </a:solidFill>
                <a:round/>
                <a:headEnd/>
                <a:tailEnd/>
              </a:ln>
            </p:spPr>
            <p:txBody>
              <a:bodyPr wrap="none" anchor="ctr"/>
              <a:lstStyle/>
              <a:p>
                <a:pPr algn="ctr"/>
                <a:endParaRPr lang="zh-CN" altLang="zh-CN" sz="2800">
                  <a:ea typeface="幼圆" pitchFamily="49" charset="-122"/>
                </a:endParaRPr>
              </a:p>
            </p:txBody>
          </p:sp>
          <p:sp>
            <p:nvSpPr>
              <p:cNvPr id="53" name="Oval 46"/>
              <p:cNvSpPr>
                <a:spLocks noChangeAspect="1" noChangeArrowheads="1"/>
              </p:cNvSpPr>
              <p:nvPr/>
            </p:nvSpPr>
            <p:spPr bwMode="auto">
              <a:xfrm>
                <a:off x="249" y="2024"/>
                <a:ext cx="1497" cy="1503"/>
              </a:xfrm>
              <a:prstGeom prst="ellipse">
                <a:avLst/>
              </a:prstGeom>
              <a:noFill/>
              <a:ln w="15875">
                <a:solidFill>
                  <a:srgbClr val="0000FF"/>
                </a:solidFill>
                <a:round/>
                <a:headEnd/>
                <a:tailEnd/>
              </a:ln>
            </p:spPr>
            <p:txBody>
              <a:bodyPr wrap="none" anchor="ctr"/>
              <a:lstStyle/>
              <a:p>
                <a:endParaRPr lang="zh-CN" altLang="en-US">
                  <a:ea typeface="黑体" pitchFamily="49" charset="-122"/>
                </a:endParaRPr>
              </a:p>
            </p:txBody>
          </p:sp>
          <p:sp>
            <p:nvSpPr>
              <p:cNvPr id="54" name="Oval 47"/>
              <p:cNvSpPr>
                <a:spLocks noChangeAspect="1" noChangeArrowheads="1"/>
              </p:cNvSpPr>
              <p:nvPr/>
            </p:nvSpPr>
            <p:spPr bwMode="auto">
              <a:xfrm>
                <a:off x="657" y="2440"/>
                <a:ext cx="670" cy="673"/>
              </a:xfrm>
              <a:prstGeom prst="ellipse">
                <a:avLst/>
              </a:prstGeom>
              <a:noFill/>
              <a:ln w="9525">
                <a:solidFill>
                  <a:srgbClr val="FF0000"/>
                </a:solidFill>
                <a:round/>
                <a:headEnd/>
                <a:tailEnd/>
              </a:ln>
            </p:spPr>
            <p:txBody>
              <a:bodyPr wrap="none" anchor="ctr"/>
              <a:lstStyle/>
              <a:p>
                <a:pPr algn="ctr"/>
                <a:endParaRPr lang="zh-CN" altLang="zh-CN" sz="2800" b="1">
                  <a:ea typeface="幼圆" pitchFamily="49" charset="-122"/>
                </a:endParaRPr>
              </a:p>
            </p:txBody>
          </p:sp>
          <p:sp>
            <p:nvSpPr>
              <p:cNvPr id="55" name="Line 56"/>
              <p:cNvSpPr>
                <a:spLocks noChangeShapeType="1"/>
              </p:cNvSpPr>
              <p:nvPr/>
            </p:nvSpPr>
            <p:spPr bwMode="auto">
              <a:xfrm flipH="1" flipV="1">
                <a:off x="839" y="2659"/>
                <a:ext cx="136" cy="136"/>
              </a:xfrm>
              <a:prstGeom prst="line">
                <a:avLst/>
              </a:prstGeom>
              <a:noFill/>
              <a:ln w="19050">
                <a:solidFill>
                  <a:srgbClr val="000000"/>
                </a:solidFill>
                <a:round/>
                <a:headEnd/>
                <a:tailEnd type="triangle" w="sm" len="lg"/>
              </a:ln>
            </p:spPr>
            <p:txBody>
              <a:bodyPr>
                <a:spAutoFit/>
              </a:bodyPr>
              <a:lstStyle/>
              <a:p>
                <a:endParaRPr lang="zh-CN" altLang="en-US"/>
              </a:p>
            </p:txBody>
          </p:sp>
          <p:sp>
            <p:nvSpPr>
              <p:cNvPr id="56" name="Line 57"/>
              <p:cNvSpPr>
                <a:spLocks noChangeShapeType="1"/>
              </p:cNvSpPr>
              <p:nvPr/>
            </p:nvSpPr>
            <p:spPr bwMode="auto">
              <a:xfrm flipH="1">
                <a:off x="612" y="2795"/>
                <a:ext cx="363" cy="227"/>
              </a:xfrm>
              <a:prstGeom prst="line">
                <a:avLst/>
              </a:prstGeom>
              <a:noFill/>
              <a:ln w="15875">
                <a:solidFill>
                  <a:srgbClr val="000000"/>
                </a:solidFill>
                <a:round/>
                <a:headEnd/>
                <a:tailEnd type="triangle" w="sm" len="lg"/>
              </a:ln>
            </p:spPr>
            <p:txBody>
              <a:bodyPr>
                <a:spAutoFit/>
              </a:bodyPr>
              <a:lstStyle/>
              <a:p>
                <a:endParaRPr lang="zh-CN" altLang="en-US"/>
              </a:p>
            </p:txBody>
          </p:sp>
          <p:sp>
            <p:nvSpPr>
              <p:cNvPr id="57" name="Line 58"/>
              <p:cNvSpPr>
                <a:spLocks noChangeShapeType="1"/>
              </p:cNvSpPr>
              <p:nvPr/>
            </p:nvSpPr>
            <p:spPr bwMode="auto">
              <a:xfrm flipH="1">
                <a:off x="930" y="2795"/>
                <a:ext cx="45" cy="499"/>
              </a:xfrm>
              <a:prstGeom prst="line">
                <a:avLst/>
              </a:prstGeom>
              <a:noFill/>
              <a:ln w="19050">
                <a:solidFill>
                  <a:srgbClr val="000000"/>
                </a:solidFill>
                <a:round/>
                <a:headEnd/>
                <a:tailEnd type="triangle" w="sm" len="lg"/>
              </a:ln>
            </p:spPr>
            <p:txBody>
              <a:bodyPr>
                <a:spAutoFit/>
              </a:bodyPr>
              <a:lstStyle/>
              <a:p>
                <a:endParaRPr lang="zh-CN" altLang="en-US"/>
              </a:p>
            </p:txBody>
          </p:sp>
          <p:graphicFrame>
            <p:nvGraphicFramePr>
              <p:cNvPr id="58" name="Object 23"/>
              <p:cNvGraphicFramePr>
                <a:graphicFrameLocks noChangeAspect="1"/>
              </p:cNvGraphicFramePr>
              <p:nvPr/>
            </p:nvGraphicFramePr>
            <p:xfrm>
              <a:off x="884" y="2568"/>
              <a:ext cx="148" cy="174"/>
            </p:xfrm>
            <a:graphic>
              <a:graphicData uri="http://schemas.openxmlformats.org/presentationml/2006/ole">
                <p:oleObj spid="_x0000_s50191" name="Equation" r:id="rId14" imgW="126720" imgH="139680" progId="Equation.DSMT4">
                  <p:embed/>
                </p:oleObj>
              </a:graphicData>
            </a:graphic>
          </p:graphicFrame>
          <p:graphicFrame>
            <p:nvGraphicFramePr>
              <p:cNvPr id="59" name="Object 24"/>
              <p:cNvGraphicFramePr>
                <a:graphicFrameLocks noChangeAspect="1"/>
              </p:cNvGraphicFramePr>
              <p:nvPr/>
            </p:nvGraphicFramePr>
            <p:xfrm>
              <a:off x="748" y="2886"/>
              <a:ext cx="148" cy="221"/>
            </p:xfrm>
            <a:graphic>
              <a:graphicData uri="http://schemas.openxmlformats.org/presentationml/2006/ole">
                <p:oleObj spid="_x0000_s50192" name="Equation" r:id="rId15" imgW="126720" imgH="177480" progId="Equation.DSMT4">
                  <p:embed/>
                </p:oleObj>
              </a:graphicData>
            </a:graphic>
          </p:graphicFrame>
          <p:graphicFrame>
            <p:nvGraphicFramePr>
              <p:cNvPr id="60" name="Object 25"/>
              <p:cNvGraphicFramePr>
                <a:graphicFrameLocks noChangeAspect="1"/>
              </p:cNvGraphicFramePr>
              <p:nvPr/>
            </p:nvGraphicFramePr>
            <p:xfrm>
              <a:off x="975" y="3120"/>
              <a:ext cx="133" cy="174"/>
            </p:xfrm>
            <a:graphic>
              <a:graphicData uri="http://schemas.openxmlformats.org/presentationml/2006/ole">
                <p:oleObj spid="_x0000_s50193" name="Equation" r:id="rId16" imgW="114120" imgH="139680" progId="Equation.DSMT4">
                  <p:embed/>
                </p:oleObj>
              </a:graphicData>
            </a:graphic>
          </p:graphicFrame>
        </p:grpSp>
        <p:grpSp>
          <p:nvGrpSpPr>
            <p:cNvPr id="61" name="Group 86"/>
            <p:cNvGrpSpPr>
              <a:grpSpLocks/>
            </p:cNvGrpSpPr>
            <p:nvPr/>
          </p:nvGrpSpPr>
          <p:grpSpPr bwMode="auto">
            <a:xfrm>
              <a:off x="1000423" y="3960664"/>
              <a:ext cx="144463" cy="144463"/>
              <a:chOff x="1951" y="3816"/>
              <a:chExt cx="113" cy="113"/>
            </a:xfrm>
          </p:grpSpPr>
          <p:sp>
            <p:nvSpPr>
              <p:cNvPr id="62" name="Oval 87"/>
              <p:cNvSpPr>
                <a:spLocks noChangeArrowheads="1"/>
              </p:cNvSpPr>
              <p:nvPr/>
            </p:nvSpPr>
            <p:spPr bwMode="auto">
              <a:xfrm>
                <a:off x="1951" y="3816"/>
                <a:ext cx="113" cy="113"/>
              </a:xfrm>
              <a:prstGeom prst="ellipse">
                <a:avLst/>
              </a:prstGeom>
              <a:noFill/>
              <a:ln w="9525">
                <a:solidFill>
                  <a:srgbClr val="FF00FF"/>
                </a:solidFill>
                <a:round/>
                <a:headEnd/>
                <a:tailEnd/>
              </a:ln>
              <a:effectLst/>
            </p:spPr>
            <p:txBody>
              <a:bodyPr wrap="none" anchor="ctr">
                <a:spAutoFit/>
              </a:bodyPr>
              <a:lstStyle/>
              <a:p>
                <a:endParaRPr lang="zh-CN" altLang="en-US"/>
              </a:p>
            </p:txBody>
          </p:sp>
          <p:sp>
            <p:nvSpPr>
              <p:cNvPr id="63" name="Line 88"/>
              <p:cNvSpPr>
                <a:spLocks noChangeShapeType="1"/>
              </p:cNvSpPr>
              <p:nvPr/>
            </p:nvSpPr>
            <p:spPr bwMode="auto">
              <a:xfrm>
                <a:off x="1964" y="3829"/>
                <a:ext cx="91" cy="91"/>
              </a:xfrm>
              <a:prstGeom prst="line">
                <a:avLst/>
              </a:prstGeom>
              <a:noFill/>
              <a:ln w="25400">
                <a:solidFill>
                  <a:srgbClr val="993300"/>
                </a:solidFill>
                <a:round/>
                <a:headEnd/>
                <a:tailEnd/>
              </a:ln>
              <a:effectLst/>
            </p:spPr>
            <p:txBody>
              <a:bodyPr>
                <a:spAutoFit/>
              </a:bodyPr>
              <a:lstStyle/>
              <a:p>
                <a:endParaRPr lang="zh-CN" altLang="en-US"/>
              </a:p>
            </p:txBody>
          </p:sp>
          <p:sp>
            <p:nvSpPr>
              <p:cNvPr id="64" name="Line 89"/>
              <p:cNvSpPr>
                <a:spLocks noChangeShapeType="1"/>
              </p:cNvSpPr>
              <p:nvPr/>
            </p:nvSpPr>
            <p:spPr bwMode="auto">
              <a:xfrm rot="-5400000">
                <a:off x="1964" y="3829"/>
                <a:ext cx="91" cy="91"/>
              </a:xfrm>
              <a:prstGeom prst="line">
                <a:avLst/>
              </a:prstGeom>
              <a:noFill/>
              <a:ln w="25400">
                <a:solidFill>
                  <a:srgbClr val="993300"/>
                </a:solidFill>
                <a:round/>
                <a:headEnd/>
                <a:tailEnd/>
              </a:ln>
              <a:effectLst/>
            </p:spPr>
            <p:txBody>
              <a:bodyPr>
                <a:spAutoFit/>
              </a:bodyPr>
              <a:lstStyle/>
              <a:p>
                <a:endParaRPr lang="zh-CN" altLang="en-US"/>
              </a:p>
            </p:txBody>
          </p:sp>
        </p:grpSp>
        <p:grpSp>
          <p:nvGrpSpPr>
            <p:cNvPr id="65" name="Group 83"/>
            <p:cNvGrpSpPr>
              <a:grpSpLocks/>
            </p:cNvGrpSpPr>
            <p:nvPr/>
          </p:nvGrpSpPr>
          <p:grpSpPr bwMode="auto">
            <a:xfrm>
              <a:off x="1683346" y="4386444"/>
              <a:ext cx="179388" cy="179388"/>
              <a:chOff x="2245" y="3748"/>
              <a:chExt cx="113" cy="113"/>
            </a:xfrm>
          </p:grpSpPr>
          <p:sp>
            <p:nvSpPr>
              <p:cNvPr id="66" name="Oval 84"/>
              <p:cNvSpPr>
                <a:spLocks noChangeArrowheads="1"/>
              </p:cNvSpPr>
              <p:nvPr/>
            </p:nvSpPr>
            <p:spPr bwMode="auto">
              <a:xfrm>
                <a:off x="2245" y="3748"/>
                <a:ext cx="113" cy="113"/>
              </a:xfrm>
              <a:prstGeom prst="ellipse">
                <a:avLst/>
              </a:prstGeom>
              <a:noFill/>
              <a:ln w="9525">
                <a:solidFill>
                  <a:srgbClr val="993300"/>
                </a:solidFill>
                <a:round/>
                <a:headEnd/>
                <a:tailEnd/>
              </a:ln>
              <a:effectLst/>
            </p:spPr>
            <p:txBody>
              <a:bodyPr wrap="none" anchor="ctr">
                <a:spAutoFit/>
              </a:bodyPr>
              <a:lstStyle/>
              <a:p>
                <a:endParaRPr lang="zh-CN" altLang="en-US"/>
              </a:p>
            </p:txBody>
          </p:sp>
          <p:sp>
            <p:nvSpPr>
              <p:cNvPr id="67" name="Oval 85"/>
              <p:cNvSpPr>
                <a:spLocks noChangeArrowheads="1"/>
              </p:cNvSpPr>
              <p:nvPr/>
            </p:nvSpPr>
            <p:spPr bwMode="auto">
              <a:xfrm>
                <a:off x="2282" y="3784"/>
                <a:ext cx="45" cy="45"/>
              </a:xfrm>
              <a:prstGeom prst="ellipse">
                <a:avLst/>
              </a:prstGeom>
              <a:solidFill>
                <a:srgbClr val="993300"/>
              </a:solidFill>
              <a:ln w="22225">
                <a:solidFill>
                  <a:srgbClr val="993300"/>
                </a:solidFill>
                <a:round/>
                <a:headEnd/>
                <a:tailEnd/>
              </a:ln>
              <a:effectLst/>
            </p:spPr>
            <p:txBody>
              <a:bodyPr wrap="none" anchor="ctr">
                <a:spAutoFit/>
              </a:bodyPr>
              <a:lstStyle/>
              <a:p>
                <a:endParaRPr lang="zh-CN" altLang="en-US"/>
              </a:p>
            </p:txBody>
          </p:sp>
        </p:gr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82978"/>
                                        </p:tgtEl>
                                        <p:attrNameLst>
                                          <p:attrName>style.visibility</p:attrName>
                                        </p:attrNameLst>
                                      </p:cBhvr>
                                      <p:to>
                                        <p:strVal val="visible"/>
                                      </p:to>
                                    </p:set>
                                    <p:animEffect transition="in" filter="blinds(horizontal)">
                                      <p:cBhvr>
                                        <p:cTn id="12" dur="500"/>
                                        <p:tgtEl>
                                          <p:spTgt spid="38297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82984"/>
                                        </p:tgtEl>
                                        <p:attrNameLst>
                                          <p:attrName>style.visibility</p:attrName>
                                        </p:attrNameLst>
                                      </p:cBhvr>
                                      <p:to>
                                        <p:strVal val="visible"/>
                                      </p:to>
                                    </p:set>
                                    <p:animEffect transition="in" filter="blinds(horizontal)">
                                      <p:cBhvr>
                                        <p:cTn id="17" dur="500"/>
                                        <p:tgtEl>
                                          <p:spTgt spid="382984"/>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82979"/>
                                        </p:tgtEl>
                                        <p:attrNameLst>
                                          <p:attrName>style.visibility</p:attrName>
                                        </p:attrNameLst>
                                      </p:cBhvr>
                                      <p:to>
                                        <p:strVal val="visible"/>
                                      </p:to>
                                    </p:set>
                                    <p:animEffect transition="in" filter="blinds(horizontal)">
                                      <p:cBhvr>
                                        <p:cTn id="22" dur="500"/>
                                        <p:tgtEl>
                                          <p:spTgt spid="382979"/>
                                        </p:tgtEl>
                                      </p:cBhvr>
                                    </p:animEffect>
                                  </p:childTnLst>
                                </p:cTn>
                              </p:par>
                              <p:par>
                                <p:cTn id="23" presetID="3" presetClass="entr" presetSubtype="10" fill="hold" nodeType="withEffect">
                                  <p:stCondLst>
                                    <p:cond delay="0"/>
                                  </p:stCondLst>
                                  <p:childTnLst>
                                    <p:set>
                                      <p:cBhvr>
                                        <p:cTn id="24" dur="1" fill="hold">
                                          <p:stCondLst>
                                            <p:cond delay="0"/>
                                          </p:stCondLst>
                                        </p:cTn>
                                        <p:tgtEl>
                                          <p:spTgt spid="382980"/>
                                        </p:tgtEl>
                                        <p:attrNameLst>
                                          <p:attrName>style.visibility</p:attrName>
                                        </p:attrNameLst>
                                      </p:cBhvr>
                                      <p:to>
                                        <p:strVal val="visible"/>
                                      </p:to>
                                    </p:set>
                                    <p:animEffect transition="in" filter="blinds(horizontal)">
                                      <p:cBhvr>
                                        <p:cTn id="25" dur="500"/>
                                        <p:tgtEl>
                                          <p:spTgt spid="382980"/>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2"/>
                                        </p:tgtEl>
                                        <p:attrNameLst>
                                          <p:attrName>style.visibility</p:attrName>
                                        </p:attrNameLst>
                                      </p:cBhvr>
                                      <p:to>
                                        <p:strVal val="visible"/>
                                      </p:to>
                                    </p:set>
                                    <p:animEffect transition="in" filter="blinds(horizontal)">
                                      <p:cBhvr>
                                        <p:cTn id="30" dur="500"/>
                                        <p:tgtEl>
                                          <p:spTgt spid="2"/>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nodeType="clickEffect">
                                  <p:stCondLst>
                                    <p:cond delay="0"/>
                                  </p:stCondLst>
                                  <p:childTnLst>
                                    <p:set>
                                      <p:cBhvr>
                                        <p:cTn id="34" dur="1" fill="hold">
                                          <p:stCondLst>
                                            <p:cond delay="0"/>
                                          </p:stCondLst>
                                        </p:cTn>
                                        <p:tgtEl>
                                          <p:spTgt spid="382981"/>
                                        </p:tgtEl>
                                        <p:attrNameLst>
                                          <p:attrName>style.visibility</p:attrName>
                                        </p:attrNameLst>
                                      </p:cBhvr>
                                      <p:to>
                                        <p:strVal val="visible"/>
                                      </p:to>
                                    </p:set>
                                    <p:animEffect transition="in" filter="blinds(horizontal)">
                                      <p:cBhvr>
                                        <p:cTn id="35" dur="500"/>
                                        <p:tgtEl>
                                          <p:spTgt spid="382981"/>
                                        </p:tgtEl>
                                      </p:cBhvr>
                                    </p:animEffect>
                                  </p:childTnLst>
                                </p:cTn>
                              </p:par>
                              <p:par>
                                <p:cTn id="36" presetID="3" presetClass="entr" presetSubtype="10" fill="hold" nodeType="withEffect">
                                  <p:stCondLst>
                                    <p:cond delay="0"/>
                                  </p:stCondLst>
                                  <p:childTnLst>
                                    <p:set>
                                      <p:cBhvr>
                                        <p:cTn id="37" dur="1" fill="hold">
                                          <p:stCondLst>
                                            <p:cond delay="0"/>
                                          </p:stCondLst>
                                        </p:cTn>
                                        <p:tgtEl>
                                          <p:spTgt spid="382985"/>
                                        </p:tgtEl>
                                        <p:attrNameLst>
                                          <p:attrName>style.visibility</p:attrName>
                                        </p:attrNameLst>
                                      </p:cBhvr>
                                      <p:to>
                                        <p:strVal val="visible"/>
                                      </p:to>
                                    </p:set>
                                    <p:animEffect transition="in" filter="blinds(horizontal)">
                                      <p:cBhvr>
                                        <p:cTn id="38" dur="500"/>
                                        <p:tgtEl>
                                          <p:spTgt spid="382985"/>
                                        </p:tgtEl>
                                      </p:cBhvr>
                                    </p:animEffect>
                                  </p:childTnLst>
                                </p:cTn>
                              </p:par>
                            </p:childTnLst>
                          </p:cTn>
                        </p:par>
                      </p:childTnLst>
                    </p:cTn>
                  </p:par>
                  <p:par>
                    <p:cTn id="39" fill="hold">
                      <p:stCondLst>
                        <p:cond delay="indefinite"/>
                      </p:stCondLst>
                      <p:childTnLst>
                        <p:par>
                          <p:cTn id="40" fill="hold">
                            <p:stCondLst>
                              <p:cond delay="0"/>
                            </p:stCondLst>
                            <p:childTnLst>
                              <p:par>
                                <p:cTn id="41" presetID="3" presetClass="entr" presetSubtype="10" fill="hold" nodeType="clickEffect">
                                  <p:stCondLst>
                                    <p:cond delay="0"/>
                                  </p:stCondLst>
                                  <p:childTnLst>
                                    <p:set>
                                      <p:cBhvr>
                                        <p:cTn id="42" dur="1" fill="hold">
                                          <p:stCondLst>
                                            <p:cond delay="0"/>
                                          </p:stCondLst>
                                        </p:cTn>
                                        <p:tgtEl>
                                          <p:spTgt spid="4"/>
                                        </p:tgtEl>
                                        <p:attrNameLst>
                                          <p:attrName>style.visibility</p:attrName>
                                        </p:attrNameLst>
                                      </p:cBhvr>
                                      <p:to>
                                        <p:strVal val="visible"/>
                                      </p:to>
                                    </p:set>
                                    <p:animEffect transition="in" filter="blinds(horizontal)">
                                      <p:cBhvr>
                                        <p:cTn id="43" dur="500"/>
                                        <p:tgtEl>
                                          <p:spTgt spid="4"/>
                                        </p:tgtEl>
                                      </p:cBhvr>
                                    </p:animEffect>
                                  </p:childTnLst>
                                </p:cTn>
                              </p:par>
                            </p:childTnLst>
                          </p:cTn>
                        </p:par>
                      </p:childTnLst>
                    </p:cTn>
                  </p:par>
                  <p:par>
                    <p:cTn id="44" fill="hold">
                      <p:stCondLst>
                        <p:cond delay="indefinite"/>
                      </p:stCondLst>
                      <p:childTnLst>
                        <p:par>
                          <p:cTn id="45" fill="hold">
                            <p:stCondLst>
                              <p:cond delay="0"/>
                            </p:stCondLst>
                            <p:childTnLst>
                              <p:par>
                                <p:cTn id="46" presetID="3" presetClass="entr" presetSubtype="10" fill="hold" nodeType="clickEffect">
                                  <p:stCondLst>
                                    <p:cond delay="0"/>
                                  </p:stCondLst>
                                  <p:childTnLst>
                                    <p:set>
                                      <p:cBhvr>
                                        <p:cTn id="47" dur="1" fill="hold">
                                          <p:stCondLst>
                                            <p:cond delay="0"/>
                                          </p:stCondLst>
                                        </p:cTn>
                                        <p:tgtEl>
                                          <p:spTgt spid="50192"/>
                                        </p:tgtEl>
                                        <p:attrNameLst>
                                          <p:attrName>style.visibility</p:attrName>
                                        </p:attrNameLst>
                                      </p:cBhvr>
                                      <p:to>
                                        <p:strVal val="visible"/>
                                      </p:to>
                                    </p:set>
                                    <p:animEffect transition="in" filter="blinds(horizontal)">
                                      <p:cBhvr>
                                        <p:cTn id="48" dur="500"/>
                                        <p:tgtEl>
                                          <p:spTgt spid="501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297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圆角矩形 12"/>
          <p:cNvSpPr/>
          <p:nvPr/>
        </p:nvSpPr>
        <p:spPr bwMode="auto">
          <a:xfrm>
            <a:off x="986155" y="4901248"/>
            <a:ext cx="3535045" cy="940752"/>
          </a:xfrm>
          <a:prstGeom prst="roundRect">
            <a:avLst/>
          </a:prstGeom>
          <a:gradFill flip="none" rotWithShape="1">
            <a:gsLst>
              <a:gs pos="80000">
                <a:srgbClr val="F892EC"/>
              </a:gs>
              <a:gs pos="80000">
                <a:schemeClr val="accent5">
                  <a:shade val="93000"/>
                  <a:satMod val="130000"/>
                </a:schemeClr>
              </a:gs>
              <a:gs pos="100000">
                <a:srgbClr val="F892EC"/>
              </a:gs>
            </a:gsLst>
            <a:lin ang="6000000" scaled="0"/>
            <a:tileRect/>
          </a:gradFill>
          <a:ln>
            <a:headEnd/>
            <a:tailEnd/>
          </a:ln>
        </p:spPr>
        <p:style>
          <a:lnRef idx="0">
            <a:schemeClr val="accent5"/>
          </a:lnRef>
          <a:fillRef idx="3">
            <a:schemeClr val="accent5"/>
          </a:fillRef>
          <a:effectRef idx="3">
            <a:schemeClr val="accent5"/>
          </a:effectRef>
          <a:fontRef idx="minor">
            <a:schemeClr val="lt1"/>
          </a:fontRef>
        </p:style>
        <p:txBody>
          <a:bodyPr anchor="ctr"/>
          <a:lstStyle/>
          <a:p>
            <a:pPr algn="ctr">
              <a:defRPr/>
            </a:pPr>
            <a:endParaRPr lang="zh-CN" altLang="en-US"/>
          </a:p>
        </p:txBody>
      </p:sp>
      <p:sp>
        <p:nvSpPr>
          <p:cNvPr id="12" name="圆角矩形 11"/>
          <p:cNvSpPr/>
          <p:nvPr/>
        </p:nvSpPr>
        <p:spPr bwMode="auto">
          <a:xfrm>
            <a:off x="1676400" y="2119948"/>
            <a:ext cx="5069840" cy="981392"/>
          </a:xfrm>
          <a:prstGeom prst="roundRect">
            <a:avLst/>
          </a:prstGeom>
          <a:gradFill flip="none" rotWithShape="1">
            <a:gsLst>
              <a:gs pos="80000">
                <a:srgbClr val="F892EC"/>
              </a:gs>
              <a:gs pos="80000">
                <a:schemeClr val="accent5">
                  <a:shade val="93000"/>
                  <a:satMod val="130000"/>
                </a:schemeClr>
              </a:gs>
              <a:gs pos="100000">
                <a:srgbClr val="F892EC"/>
              </a:gs>
            </a:gsLst>
            <a:lin ang="6000000" scaled="0"/>
            <a:tileRect/>
          </a:gradFill>
          <a:ln>
            <a:headEnd/>
            <a:tailEnd/>
          </a:ln>
        </p:spPr>
        <p:style>
          <a:lnRef idx="0">
            <a:schemeClr val="accent5"/>
          </a:lnRef>
          <a:fillRef idx="3">
            <a:schemeClr val="accent5"/>
          </a:fillRef>
          <a:effectRef idx="3">
            <a:schemeClr val="accent5"/>
          </a:effectRef>
          <a:fontRef idx="minor">
            <a:schemeClr val="lt1"/>
          </a:fontRef>
        </p:style>
        <p:txBody>
          <a:bodyPr anchor="ctr"/>
          <a:lstStyle/>
          <a:p>
            <a:pPr algn="ctr">
              <a:defRPr/>
            </a:pPr>
            <a:endParaRPr lang="zh-CN" altLang="en-US"/>
          </a:p>
        </p:txBody>
      </p:sp>
      <p:graphicFrame>
        <p:nvGraphicFramePr>
          <p:cNvPr id="400386" name="Object 2"/>
          <p:cNvGraphicFramePr>
            <a:graphicFrameLocks noChangeAspect="1"/>
          </p:cNvGraphicFramePr>
          <p:nvPr/>
        </p:nvGraphicFramePr>
        <p:xfrm>
          <a:off x="1808163" y="2176463"/>
          <a:ext cx="4668837" cy="863600"/>
        </p:xfrm>
        <a:graphic>
          <a:graphicData uri="http://schemas.openxmlformats.org/presentationml/2006/ole">
            <p:oleObj spid="_x0000_s2050" name="Equation" r:id="rId3" imgW="1752480" imgH="393480" progId="Equation.DSMT4">
              <p:embed/>
            </p:oleObj>
          </a:graphicData>
        </a:graphic>
      </p:graphicFrame>
      <p:graphicFrame>
        <p:nvGraphicFramePr>
          <p:cNvPr id="400387" name="Object 3"/>
          <p:cNvGraphicFramePr>
            <a:graphicFrameLocks noChangeAspect="1"/>
          </p:cNvGraphicFramePr>
          <p:nvPr/>
        </p:nvGraphicFramePr>
        <p:xfrm>
          <a:off x="1228725" y="4967288"/>
          <a:ext cx="3162300" cy="917575"/>
        </p:xfrm>
        <a:graphic>
          <a:graphicData uri="http://schemas.openxmlformats.org/presentationml/2006/ole">
            <p:oleObj spid="_x0000_s2051" name="Equation" r:id="rId4" imgW="1066680" imgH="330120" progId="Equation.DSMT4">
              <p:embed/>
            </p:oleObj>
          </a:graphicData>
        </a:graphic>
      </p:graphicFrame>
      <p:sp>
        <p:nvSpPr>
          <p:cNvPr id="400388" name="Text Box 4"/>
          <p:cNvSpPr txBox="1">
            <a:spLocks noChangeArrowheads="1"/>
          </p:cNvSpPr>
          <p:nvPr/>
        </p:nvSpPr>
        <p:spPr bwMode="auto">
          <a:xfrm>
            <a:off x="1684338" y="3354388"/>
            <a:ext cx="3744912" cy="576262"/>
          </a:xfrm>
          <a:prstGeom prst="rect">
            <a:avLst/>
          </a:prstGeom>
          <a:noFill/>
          <a:ln w="9525">
            <a:noFill/>
            <a:miter lim="800000"/>
            <a:headEnd/>
            <a:tailEnd/>
          </a:ln>
        </p:spPr>
        <p:txBody>
          <a:bodyPr/>
          <a:lstStyle/>
          <a:p>
            <a:pPr>
              <a:lnSpc>
                <a:spcPct val="140000"/>
              </a:lnSpc>
              <a:spcBef>
                <a:spcPct val="20000"/>
              </a:spcBef>
            </a:pPr>
            <a:r>
              <a:rPr lang="zh-CN" altLang="en-US" sz="2000" b="1">
                <a:solidFill>
                  <a:srgbClr val="FF0000"/>
                </a:solidFill>
                <a:latin typeface="幼圆" pitchFamily="49" charset="-122"/>
                <a:ea typeface="幼圆" pitchFamily="49" charset="-122"/>
              </a:rPr>
              <a:t>单位：</a:t>
            </a:r>
            <a:r>
              <a:rPr lang="en-US" altLang="zh-CN" sz="2000">
                <a:solidFill>
                  <a:srgbClr val="FF0000"/>
                </a:solidFill>
                <a:latin typeface="幼圆" pitchFamily="49" charset="-122"/>
                <a:ea typeface="幼圆" pitchFamily="49" charset="-122"/>
              </a:rPr>
              <a:t>C/m</a:t>
            </a:r>
            <a:r>
              <a:rPr lang="en-US" altLang="zh-CN" sz="2000" b="1" baseline="30000">
                <a:solidFill>
                  <a:srgbClr val="FF0000"/>
                </a:solidFill>
                <a:latin typeface="幼圆" pitchFamily="49" charset="-122"/>
                <a:ea typeface="幼圆" pitchFamily="49" charset="-122"/>
              </a:rPr>
              <a:t>3</a:t>
            </a:r>
            <a:r>
              <a:rPr lang="en-US" altLang="zh-CN" sz="2000" b="1">
                <a:solidFill>
                  <a:srgbClr val="FF0000"/>
                </a:solidFill>
                <a:latin typeface="幼圆" pitchFamily="49" charset="-122"/>
                <a:ea typeface="幼圆" pitchFamily="49" charset="-122"/>
              </a:rPr>
              <a:t> (</a:t>
            </a:r>
            <a:r>
              <a:rPr lang="zh-CN" altLang="en-US" sz="2000" b="1">
                <a:solidFill>
                  <a:srgbClr val="FF0000"/>
                </a:solidFill>
                <a:latin typeface="幼圆" pitchFamily="49" charset="-122"/>
                <a:ea typeface="幼圆" pitchFamily="49" charset="-122"/>
              </a:rPr>
              <a:t>库</a:t>
            </a:r>
            <a:r>
              <a:rPr lang="en-US" altLang="zh-CN" sz="2000" b="1">
                <a:solidFill>
                  <a:srgbClr val="FF0000"/>
                </a:solidFill>
                <a:latin typeface="幼圆" pitchFamily="49" charset="-122"/>
                <a:ea typeface="幼圆" pitchFamily="49" charset="-122"/>
              </a:rPr>
              <a:t>/</a:t>
            </a:r>
            <a:r>
              <a:rPr lang="zh-CN" altLang="en-US" sz="2000" b="1">
                <a:solidFill>
                  <a:srgbClr val="FF0000"/>
                </a:solidFill>
                <a:latin typeface="幼圆" pitchFamily="49" charset="-122"/>
                <a:ea typeface="幼圆" pitchFamily="49" charset="-122"/>
              </a:rPr>
              <a:t>米</a:t>
            </a:r>
            <a:r>
              <a:rPr lang="en-US" altLang="zh-CN" sz="2000" b="1" baseline="30000">
                <a:solidFill>
                  <a:srgbClr val="FF0000"/>
                </a:solidFill>
                <a:latin typeface="幼圆" pitchFamily="49" charset="-122"/>
                <a:ea typeface="幼圆" pitchFamily="49" charset="-122"/>
              </a:rPr>
              <a:t>3 </a:t>
            </a:r>
            <a:r>
              <a:rPr lang="en-US" altLang="zh-CN" sz="2000" b="1">
                <a:solidFill>
                  <a:srgbClr val="FF0000"/>
                </a:solidFill>
                <a:latin typeface="幼圆" pitchFamily="49" charset="-122"/>
                <a:ea typeface="幼圆" pitchFamily="49" charset="-122"/>
              </a:rPr>
              <a:t>)</a:t>
            </a:r>
          </a:p>
        </p:txBody>
      </p:sp>
      <p:sp>
        <p:nvSpPr>
          <p:cNvPr id="400389" name="Text Box 5"/>
          <p:cNvSpPr txBox="1">
            <a:spLocks noChangeArrowheads="1"/>
          </p:cNvSpPr>
          <p:nvPr/>
        </p:nvSpPr>
        <p:spPr bwMode="auto">
          <a:xfrm>
            <a:off x="708025" y="4125913"/>
            <a:ext cx="4392613" cy="719137"/>
          </a:xfrm>
          <a:prstGeom prst="rect">
            <a:avLst/>
          </a:prstGeom>
          <a:noFill/>
          <a:ln w="9525">
            <a:noFill/>
            <a:miter lim="800000"/>
            <a:headEnd/>
            <a:tailEnd/>
          </a:ln>
        </p:spPr>
        <p:txBody>
          <a:bodyPr/>
          <a:lstStyle/>
          <a:p>
            <a:pPr>
              <a:lnSpc>
                <a:spcPct val="140000"/>
              </a:lnSpc>
              <a:spcBef>
                <a:spcPct val="20000"/>
              </a:spcBef>
            </a:pPr>
            <a:r>
              <a:rPr kumimoji="1" lang="zh-CN" altLang="en-US" sz="2000" b="1">
                <a:solidFill>
                  <a:srgbClr val="000099"/>
                </a:solidFill>
                <a:latin typeface="幼圆" pitchFamily="49" charset="-122"/>
                <a:ea typeface="幼圆" pitchFamily="49" charset="-122"/>
              </a:rPr>
              <a:t>总电荷</a:t>
            </a:r>
            <a:r>
              <a:rPr kumimoji="1" lang="en-US" altLang="zh-CN" sz="2000" b="1" i="1">
                <a:solidFill>
                  <a:srgbClr val="000099"/>
                </a:solidFill>
                <a:latin typeface="幼圆" pitchFamily="49" charset="-122"/>
                <a:ea typeface="幼圆" pitchFamily="49" charset="-122"/>
              </a:rPr>
              <a:t>q</a:t>
            </a:r>
            <a:r>
              <a:rPr kumimoji="1" lang="zh-CN" altLang="en-US" sz="2000" b="1">
                <a:solidFill>
                  <a:srgbClr val="000099"/>
                </a:solidFill>
                <a:latin typeface="幼圆" pitchFamily="49" charset="-122"/>
                <a:ea typeface="幼圆" pitchFamily="49" charset="-122"/>
              </a:rPr>
              <a:t>与体密度的关系：  </a:t>
            </a:r>
          </a:p>
        </p:txBody>
      </p:sp>
      <p:sp>
        <p:nvSpPr>
          <p:cNvPr id="2060" name="Rectangle 22"/>
          <p:cNvSpPr>
            <a:spLocks noChangeArrowheads="1"/>
          </p:cNvSpPr>
          <p:nvPr/>
        </p:nvSpPr>
        <p:spPr bwMode="auto">
          <a:xfrm>
            <a:off x="569913" y="1208088"/>
            <a:ext cx="7680325" cy="831850"/>
          </a:xfrm>
          <a:prstGeom prst="rect">
            <a:avLst/>
          </a:prstGeom>
          <a:noFill/>
          <a:ln w="9525">
            <a:noFill/>
            <a:miter lim="800000"/>
            <a:headEnd/>
            <a:tailEnd/>
          </a:ln>
        </p:spPr>
        <p:txBody>
          <a:bodyPr>
            <a:spAutoFit/>
          </a:bodyPr>
          <a:lstStyle/>
          <a:p>
            <a:pPr>
              <a:lnSpc>
                <a:spcPct val="120000"/>
              </a:lnSpc>
            </a:pPr>
            <a:r>
              <a:rPr kumimoji="1" lang="zh-CN" altLang="en-US" sz="2000" b="1">
                <a:solidFill>
                  <a:srgbClr val="000099"/>
                </a:solidFill>
                <a:latin typeface="Arial" charset="0"/>
                <a:ea typeface="幼圆" pitchFamily="49" charset="-122"/>
              </a:rPr>
              <a:t>设电荷连续分布于区域</a:t>
            </a:r>
            <a:r>
              <a:rPr kumimoji="1" lang="en-US" altLang="zh-CN" sz="2000" b="1">
                <a:solidFill>
                  <a:srgbClr val="000099"/>
                </a:solidFill>
                <a:latin typeface="Arial" charset="0"/>
                <a:ea typeface="幼圆" pitchFamily="49" charset="-122"/>
              </a:rPr>
              <a:t>V</a:t>
            </a:r>
            <a:r>
              <a:rPr kumimoji="1" lang="zh-CN" altLang="en-US" sz="2000" b="1">
                <a:solidFill>
                  <a:srgbClr val="000099"/>
                </a:solidFill>
                <a:latin typeface="Arial" charset="0"/>
                <a:ea typeface="幼圆" pitchFamily="49" charset="-122"/>
              </a:rPr>
              <a:t>’内，体积元</a:t>
            </a:r>
            <a:r>
              <a:rPr kumimoji="1" lang="zh-CN" altLang="en-US" sz="2000" b="1">
                <a:solidFill>
                  <a:srgbClr val="000099"/>
                </a:solidFill>
                <a:latin typeface="Arial" charset="0"/>
                <a:ea typeface="幼圆" pitchFamily="49" charset="-122"/>
                <a:sym typeface="Symbol" pitchFamily="18" charset="2"/>
              </a:rPr>
              <a:t></a:t>
            </a:r>
            <a:r>
              <a:rPr kumimoji="1" lang="en-US" altLang="zh-CN" sz="2000" b="1" i="1">
                <a:solidFill>
                  <a:srgbClr val="000099"/>
                </a:solidFill>
                <a:latin typeface="Arial" charset="0"/>
                <a:ea typeface="幼圆" pitchFamily="49" charset="-122"/>
              </a:rPr>
              <a:t>V’</a:t>
            </a:r>
            <a:r>
              <a:rPr kumimoji="1" lang="zh-CN" altLang="en-US" sz="2000" b="1">
                <a:solidFill>
                  <a:srgbClr val="000099"/>
                </a:solidFill>
                <a:latin typeface="Arial" charset="0"/>
                <a:ea typeface="幼圆" pitchFamily="49" charset="-122"/>
              </a:rPr>
              <a:t>中的电荷电量为</a:t>
            </a:r>
            <a:r>
              <a:rPr kumimoji="1" lang="zh-CN" altLang="en-US" sz="2000" b="1">
                <a:solidFill>
                  <a:srgbClr val="000099"/>
                </a:solidFill>
                <a:latin typeface="Arial" charset="0"/>
                <a:ea typeface="幼圆" pitchFamily="49" charset="-122"/>
                <a:sym typeface="Symbol" pitchFamily="18" charset="2"/>
              </a:rPr>
              <a:t></a:t>
            </a:r>
            <a:r>
              <a:rPr kumimoji="1" lang="en-US" altLang="zh-CN" sz="2000" b="1" i="1">
                <a:solidFill>
                  <a:srgbClr val="000099"/>
                </a:solidFill>
                <a:latin typeface="Arial" charset="0"/>
                <a:ea typeface="幼圆" pitchFamily="49" charset="-122"/>
              </a:rPr>
              <a:t>q</a:t>
            </a:r>
            <a:r>
              <a:rPr kumimoji="1" lang="zh-CN" altLang="en-US" sz="2000" b="1">
                <a:solidFill>
                  <a:srgbClr val="000099"/>
                </a:solidFill>
                <a:latin typeface="Arial" charset="0"/>
                <a:ea typeface="幼圆" pitchFamily="49" charset="-122"/>
              </a:rPr>
              <a:t>，则电荷体密度</a:t>
            </a:r>
            <a:r>
              <a:rPr kumimoji="1" lang="zh-CN" altLang="en-US" sz="2000" b="1" i="1">
                <a:solidFill>
                  <a:srgbClr val="000099"/>
                </a:solidFill>
                <a:latin typeface="Arial" charset="0"/>
                <a:ea typeface="幼圆" pitchFamily="49" charset="-122"/>
                <a:sym typeface="Symbol" pitchFamily="18" charset="2"/>
              </a:rPr>
              <a:t></a:t>
            </a:r>
            <a:r>
              <a:rPr kumimoji="1" lang="zh-CN" altLang="en-US" sz="2000" b="1">
                <a:solidFill>
                  <a:srgbClr val="000099"/>
                </a:solidFill>
                <a:latin typeface="Arial" charset="0"/>
                <a:ea typeface="幼圆" pitchFamily="49" charset="-122"/>
              </a:rPr>
              <a:t>的定义为</a:t>
            </a:r>
          </a:p>
        </p:txBody>
      </p:sp>
      <p:sp>
        <p:nvSpPr>
          <p:cNvPr id="2061" name="Rectangle 23"/>
          <p:cNvSpPr>
            <a:spLocks noChangeArrowheads="1"/>
          </p:cNvSpPr>
          <p:nvPr/>
        </p:nvSpPr>
        <p:spPr bwMode="auto">
          <a:xfrm>
            <a:off x="396875" y="650875"/>
            <a:ext cx="7735888" cy="457200"/>
          </a:xfrm>
          <a:prstGeom prst="rect">
            <a:avLst/>
          </a:prstGeom>
          <a:noFill/>
          <a:ln w="9525">
            <a:noFill/>
            <a:miter lim="800000"/>
            <a:headEnd/>
            <a:tailEnd/>
          </a:ln>
        </p:spPr>
        <p:txBody>
          <a:bodyPr>
            <a:spAutoFit/>
          </a:bodyPr>
          <a:lstStyle/>
          <a:p>
            <a:pPr>
              <a:buFontTx/>
              <a:buBlip>
                <a:blip r:embed="rId5"/>
              </a:buBlip>
            </a:pPr>
            <a:r>
              <a:rPr kumimoji="1" lang="en-US" altLang="zh-CN" sz="2400" b="1">
                <a:solidFill>
                  <a:srgbClr val="FF0000"/>
                </a:solidFill>
                <a:latin typeface="黑体" pitchFamily="49" charset="-122"/>
                <a:ea typeface="黑体" pitchFamily="49" charset="-122"/>
              </a:rPr>
              <a:t> </a:t>
            </a:r>
            <a:r>
              <a:rPr kumimoji="1" lang="zh-CN" altLang="en-US" sz="2400" b="1">
                <a:solidFill>
                  <a:srgbClr val="FF0000"/>
                </a:solidFill>
                <a:latin typeface="黑体" pitchFamily="49" charset="-122"/>
                <a:ea typeface="黑体" pitchFamily="49" charset="-122"/>
              </a:rPr>
              <a:t>电荷体密度</a:t>
            </a:r>
          </a:p>
        </p:txBody>
      </p:sp>
      <p:pic>
        <p:nvPicPr>
          <p:cNvPr id="2062" name="Picture 11"/>
          <p:cNvPicPr>
            <a:picLocks noChangeAspect="1" noChangeArrowheads="1"/>
          </p:cNvPicPr>
          <p:nvPr/>
        </p:nvPicPr>
        <p:blipFill>
          <a:blip r:embed="rId6"/>
          <a:srcRect/>
          <a:stretch>
            <a:fillRect/>
          </a:stretch>
        </p:blipFill>
        <p:spPr bwMode="auto">
          <a:xfrm>
            <a:off x="4824413" y="3478213"/>
            <a:ext cx="3346450" cy="2776537"/>
          </a:xfrm>
          <a:prstGeom prst="rect">
            <a:avLst/>
          </a:prstGeom>
          <a:noFill/>
          <a:ln w="9525">
            <a:noFill/>
            <a:miter lim="800000"/>
            <a:headEnd/>
            <a:tailEnd/>
          </a:ln>
        </p:spPr>
      </p:pic>
      <p:sp>
        <p:nvSpPr>
          <p:cNvPr id="2063" name="圆角矩形 8"/>
          <p:cNvSpPr>
            <a:spLocks noChangeArrowheads="1"/>
          </p:cNvSpPr>
          <p:nvPr/>
        </p:nvSpPr>
        <p:spPr bwMode="auto">
          <a:xfrm>
            <a:off x="1697038" y="2193925"/>
            <a:ext cx="5811837" cy="1270000"/>
          </a:xfrm>
          <a:prstGeom prst="roundRect">
            <a:avLst>
              <a:gd name="adj" fmla="val 16667"/>
            </a:avLst>
          </a:prstGeom>
          <a:noFill/>
          <a:ln w="9525" algn="ctr">
            <a:noFill/>
            <a:round/>
            <a:headEnd/>
            <a:tailEnd/>
          </a:ln>
        </p:spPr>
        <p:txBody>
          <a:bodyPr lIns="90000" tIns="46800" rIns="90000" bIns="46800"/>
          <a:lstStyle/>
          <a:p>
            <a:endParaRPr lang="zh-CN" altLang="en-US">
              <a:ea typeface="黑体"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linds(horizontal)">
                                      <p:cBhvr>
                                        <p:cTn id="7" dur="500"/>
                                        <p:tgtEl>
                                          <p:spTgt spid="12"/>
                                        </p:tgtEl>
                                      </p:cBhvr>
                                    </p:animEffect>
                                  </p:childTnLst>
                                </p:cTn>
                              </p:par>
                              <p:par>
                                <p:cTn id="8" presetID="3" presetClass="entr" presetSubtype="10" fill="hold" nodeType="withEffect">
                                  <p:stCondLst>
                                    <p:cond delay="0"/>
                                  </p:stCondLst>
                                  <p:childTnLst>
                                    <p:set>
                                      <p:cBhvr>
                                        <p:cTn id="9" dur="1" fill="hold">
                                          <p:stCondLst>
                                            <p:cond delay="0"/>
                                          </p:stCondLst>
                                        </p:cTn>
                                        <p:tgtEl>
                                          <p:spTgt spid="400386"/>
                                        </p:tgtEl>
                                        <p:attrNameLst>
                                          <p:attrName>style.visibility</p:attrName>
                                        </p:attrNameLst>
                                      </p:cBhvr>
                                      <p:to>
                                        <p:strVal val="visible"/>
                                      </p:to>
                                    </p:set>
                                    <p:animEffect transition="in" filter="blinds(horizontal)">
                                      <p:cBhvr>
                                        <p:cTn id="10" dur="500"/>
                                        <p:tgtEl>
                                          <p:spTgt spid="400386"/>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400388"/>
                                        </p:tgtEl>
                                        <p:attrNameLst>
                                          <p:attrName>style.visibility</p:attrName>
                                        </p:attrNameLst>
                                      </p:cBhvr>
                                      <p:to>
                                        <p:strVal val="visible"/>
                                      </p:to>
                                    </p:set>
                                    <p:animEffect transition="in" filter="blinds(horizontal)">
                                      <p:cBhvr>
                                        <p:cTn id="15" dur="500"/>
                                        <p:tgtEl>
                                          <p:spTgt spid="400388"/>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400389"/>
                                        </p:tgtEl>
                                        <p:attrNameLst>
                                          <p:attrName>style.visibility</p:attrName>
                                        </p:attrNameLst>
                                      </p:cBhvr>
                                      <p:to>
                                        <p:strVal val="visible"/>
                                      </p:to>
                                    </p:set>
                                    <p:animEffect transition="in" filter="blinds(horizontal)">
                                      <p:cBhvr>
                                        <p:cTn id="20" dur="500"/>
                                        <p:tgtEl>
                                          <p:spTgt spid="400389"/>
                                        </p:tgtEl>
                                      </p:cBhvr>
                                    </p:animEffect>
                                  </p:childTnLst>
                                </p:cTn>
                              </p:par>
                              <p:par>
                                <p:cTn id="21" presetID="3" presetClass="entr" presetSubtype="10" fill="hold" nodeType="withEffect">
                                  <p:stCondLst>
                                    <p:cond delay="0"/>
                                  </p:stCondLst>
                                  <p:childTnLst>
                                    <p:set>
                                      <p:cBhvr>
                                        <p:cTn id="22" dur="1" fill="hold">
                                          <p:stCondLst>
                                            <p:cond delay="0"/>
                                          </p:stCondLst>
                                        </p:cTn>
                                        <p:tgtEl>
                                          <p:spTgt spid="400387"/>
                                        </p:tgtEl>
                                        <p:attrNameLst>
                                          <p:attrName>style.visibility</p:attrName>
                                        </p:attrNameLst>
                                      </p:cBhvr>
                                      <p:to>
                                        <p:strVal val="visible"/>
                                      </p:to>
                                    </p:set>
                                    <p:animEffect transition="in" filter="blinds(horizontal)">
                                      <p:cBhvr>
                                        <p:cTn id="23" dur="500"/>
                                        <p:tgtEl>
                                          <p:spTgt spid="400387"/>
                                        </p:tgtEl>
                                      </p:cBhvr>
                                    </p:animEffect>
                                  </p:childTnLst>
                                </p:cTn>
                              </p:par>
                              <p:par>
                                <p:cTn id="24" presetID="3" presetClass="entr" presetSubtype="10" fill="hold" nodeType="with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blinds(horizontal)">
                                      <p:cBhvr>
                                        <p:cTn id="26"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0388" grpId="0"/>
      <p:bldP spid="400389"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9"/>
          <p:cNvSpPr txBox="1">
            <a:spLocks noChangeArrowheads="1"/>
          </p:cNvSpPr>
          <p:nvPr/>
        </p:nvSpPr>
        <p:spPr bwMode="auto">
          <a:xfrm>
            <a:off x="1143701" y="856108"/>
            <a:ext cx="6586169" cy="5842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square">
            <a:spAutoFit/>
          </a:bodyPr>
          <a:lstStyle/>
          <a:p>
            <a:pPr>
              <a:defRPr/>
            </a:pPr>
            <a:r>
              <a:rPr lang="zh-CN" altLang="en-US" b="1">
                <a:solidFill>
                  <a:srgbClr val="C00000"/>
                </a:solidFill>
                <a:latin typeface="楷体" pitchFamily="49" charset="-122"/>
                <a:ea typeface="楷体" pitchFamily="49" charset="-122"/>
              </a:rPr>
              <a:t>作业：</a:t>
            </a:r>
            <a:r>
              <a:rPr lang="en-US" altLang="zh-CN" b="1">
                <a:solidFill>
                  <a:srgbClr val="C00000"/>
                </a:solidFill>
                <a:latin typeface="楷体" pitchFamily="49" charset="-122"/>
                <a:ea typeface="楷体" pitchFamily="49" charset="-122"/>
              </a:rPr>
              <a:t>2.9, 2.17, 2.20, 2.22</a:t>
            </a:r>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圆角矩形 11"/>
          <p:cNvSpPr/>
          <p:nvPr/>
        </p:nvSpPr>
        <p:spPr bwMode="auto">
          <a:xfrm>
            <a:off x="1463675" y="4952048"/>
            <a:ext cx="2620645" cy="727392"/>
          </a:xfrm>
          <a:prstGeom prst="roundRect">
            <a:avLst/>
          </a:prstGeom>
          <a:gradFill flip="none" rotWithShape="1">
            <a:gsLst>
              <a:gs pos="80000">
                <a:srgbClr val="F892EC">
                  <a:alpha val="45000"/>
                </a:srgbClr>
              </a:gs>
              <a:gs pos="80000">
                <a:schemeClr val="accent5">
                  <a:shade val="93000"/>
                  <a:satMod val="130000"/>
                </a:schemeClr>
              </a:gs>
              <a:gs pos="100000">
                <a:srgbClr val="F892EC"/>
              </a:gs>
            </a:gsLst>
            <a:lin ang="6000000" scaled="0"/>
            <a:tileRect/>
          </a:gradFill>
          <a:ln>
            <a:headEnd/>
            <a:tailEnd/>
          </a:ln>
        </p:spPr>
        <p:style>
          <a:lnRef idx="0">
            <a:schemeClr val="accent5"/>
          </a:lnRef>
          <a:fillRef idx="3">
            <a:schemeClr val="accent5"/>
          </a:fillRef>
          <a:effectRef idx="3">
            <a:schemeClr val="accent5"/>
          </a:effectRef>
          <a:fontRef idx="minor">
            <a:schemeClr val="lt1"/>
          </a:fontRef>
        </p:style>
        <p:txBody>
          <a:bodyPr anchor="ctr"/>
          <a:lstStyle/>
          <a:p>
            <a:pPr algn="ctr">
              <a:defRPr/>
            </a:pPr>
            <a:endParaRPr lang="zh-CN" altLang="en-US"/>
          </a:p>
        </p:txBody>
      </p:sp>
      <p:sp>
        <p:nvSpPr>
          <p:cNvPr id="11" name="圆角矩形 10"/>
          <p:cNvSpPr/>
          <p:nvPr/>
        </p:nvSpPr>
        <p:spPr bwMode="auto">
          <a:xfrm>
            <a:off x="1138555" y="2066608"/>
            <a:ext cx="5018405" cy="950912"/>
          </a:xfrm>
          <a:prstGeom prst="roundRect">
            <a:avLst/>
          </a:prstGeom>
          <a:gradFill flip="none" rotWithShape="1">
            <a:gsLst>
              <a:gs pos="80000">
                <a:srgbClr val="F892EC">
                  <a:alpha val="45000"/>
                </a:srgbClr>
              </a:gs>
              <a:gs pos="80000">
                <a:schemeClr val="accent5">
                  <a:shade val="93000"/>
                  <a:satMod val="130000"/>
                </a:schemeClr>
              </a:gs>
              <a:gs pos="100000">
                <a:srgbClr val="F892EC"/>
              </a:gs>
            </a:gsLst>
            <a:lin ang="6000000" scaled="0"/>
            <a:tileRect/>
          </a:gradFill>
          <a:ln>
            <a:headEnd/>
            <a:tailEnd/>
          </a:ln>
        </p:spPr>
        <p:style>
          <a:lnRef idx="0">
            <a:schemeClr val="accent5"/>
          </a:lnRef>
          <a:fillRef idx="3">
            <a:schemeClr val="accent5"/>
          </a:fillRef>
          <a:effectRef idx="3">
            <a:schemeClr val="accent5"/>
          </a:effectRef>
          <a:fontRef idx="minor">
            <a:schemeClr val="lt1"/>
          </a:fontRef>
        </p:style>
        <p:txBody>
          <a:bodyPr anchor="ctr"/>
          <a:lstStyle/>
          <a:p>
            <a:pPr algn="ctr">
              <a:defRPr/>
            </a:pPr>
            <a:endParaRPr lang="zh-CN" altLang="en-US"/>
          </a:p>
        </p:txBody>
      </p:sp>
      <p:sp>
        <p:nvSpPr>
          <p:cNvPr id="401410" name="Text Box 2"/>
          <p:cNvSpPr txBox="1">
            <a:spLocks noChangeArrowheads="1"/>
          </p:cNvSpPr>
          <p:nvPr/>
        </p:nvSpPr>
        <p:spPr bwMode="auto">
          <a:xfrm>
            <a:off x="1217613" y="3122613"/>
            <a:ext cx="3455987" cy="427037"/>
          </a:xfrm>
          <a:prstGeom prst="rect">
            <a:avLst/>
          </a:prstGeom>
          <a:noFill/>
          <a:ln w="9525">
            <a:noFill/>
            <a:miter lim="800000"/>
            <a:headEnd/>
            <a:tailEnd/>
          </a:ln>
        </p:spPr>
        <p:txBody>
          <a:bodyPr>
            <a:spAutoFit/>
          </a:bodyPr>
          <a:lstStyle/>
          <a:p>
            <a:r>
              <a:rPr kumimoji="1" lang="zh-CN" altLang="en-US" sz="2200" b="1">
                <a:solidFill>
                  <a:srgbClr val="FF0000"/>
                </a:solidFill>
                <a:latin typeface="幼圆" pitchFamily="49" charset="-122"/>
                <a:ea typeface="幼圆" pitchFamily="49" charset="-122"/>
              </a:rPr>
              <a:t>单位</a:t>
            </a:r>
            <a:r>
              <a:rPr kumimoji="1" lang="en-US" altLang="zh-CN" sz="2200" b="1">
                <a:solidFill>
                  <a:srgbClr val="FF0000"/>
                </a:solidFill>
                <a:latin typeface="幼圆" pitchFamily="49" charset="-122"/>
                <a:ea typeface="幼圆" pitchFamily="49" charset="-122"/>
              </a:rPr>
              <a:t>: </a:t>
            </a:r>
            <a:r>
              <a:rPr kumimoji="1" lang="en-US" altLang="zh-CN" sz="2200">
                <a:solidFill>
                  <a:srgbClr val="FF0000"/>
                </a:solidFill>
                <a:latin typeface="幼圆" pitchFamily="49" charset="-122"/>
                <a:ea typeface="幼圆" pitchFamily="49" charset="-122"/>
              </a:rPr>
              <a:t>C/m</a:t>
            </a:r>
            <a:r>
              <a:rPr kumimoji="1" lang="en-US" altLang="zh-CN" sz="2200" b="1" baseline="30000">
                <a:solidFill>
                  <a:srgbClr val="FF0000"/>
                </a:solidFill>
                <a:latin typeface="幼圆" pitchFamily="49" charset="-122"/>
                <a:ea typeface="幼圆" pitchFamily="49" charset="-122"/>
              </a:rPr>
              <a:t>2</a:t>
            </a:r>
            <a:r>
              <a:rPr lang="en-US" altLang="zh-CN" sz="2200" b="1">
                <a:solidFill>
                  <a:srgbClr val="FF0000"/>
                </a:solidFill>
                <a:latin typeface="幼圆" pitchFamily="49" charset="-122"/>
                <a:ea typeface="幼圆" pitchFamily="49" charset="-122"/>
              </a:rPr>
              <a:t> </a:t>
            </a:r>
            <a:r>
              <a:rPr kumimoji="1" lang="en-US" altLang="zh-CN" sz="2200" b="1">
                <a:solidFill>
                  <a:srgbClr val="FF0000"/>
                </a:solidFill>
                <a:latin typeface="幼圆" pitchFamily="49" charset="-122"/>
                <a:ea typeface="幼圆" pitchFamily="49" charset="-122"/>
              </a:rPr>
              <a:t>(</a:t>
            </a:r>
            <a:r>
              <a:rPr lang="zh-CN" altLang="en-US" sz="2200" b="1">
                <a:solidFill>
                  <a:srgbClr val="FF0000"/>
                </a:solidFill>
                <a:latin typeface="幼圆" pitchFamily="49" charset="-122"/>
                <a:ea typeface="幼圆" pitchFamily="49" charset="-122"/>
              </a:rPr>
              <a:t>库</a:t>
            </a:r>
            <a:r>
              <a:rPr lang="en-US" altLang="zh-CN" sz="2200" b="1">
                <a:solidFill>
                  <a:srgbClr val="FF0000"/>
                </a:solidFill>
                <a:latin typeface="幼圆" pitchFamily="49" charset="-122"/>
                <a:ea typeface="幼圆" pitchFamily="49" charset="-122"/>
              </a:rPr>
              <a:t>/</a:t>
            </a:r>
            <a:r>
              <a:rPr lang="zh-CN" altLang="en-US" sz="2200" b="1">
                <a:solidFill>
                  <a:srgbClr val="FF0000"/>
                </a:solidFill>
                <a:latin typeface="幼圆" pitchFamily="49" charset="-122"/>
                <a:ea typeface="幼圆" pitchFamily="49" charset="-122"/>
              </a:rPr>
              <a:t>米</a:t>
            </a:r>
            <a:r>
              <a:rPr lang="en-US" altLang="zh-CN" sz="2200" b="1" baseline="30000">
                <a:solidFill>
                  <a:srgbClr val="FF0000"/>
                </a:solidFill>
                <a:latin typeface="幼圆" pitchFamily="49" charset="-122"/>
                <a:ea typeface="幼圆" pitchFamily="49" charset="-122"/>
              </a:rPr>
              <a:t>2</a:t>
            </a:r>
            <a:r>
              <a:rPr kumimoji="1" lang="en-US" altLang="zh-CN" sz="2200" b="1">
                <a:solidFill>
                  <a:srgbClr val="FF0000"/>
                </a:solidFill>
                <a:latin typeface="幼圆" pitchFamily="49" charset="-122"/>
                <a:ea typeface="幼圆" pitchFamily="49" charset="-122"/>
              </a:rPr>
              <a:t>)</a:t>
            </a:r>
            <a:r>
              <a:rPr lang="en-US" altLang="zh-CN" sz="2200">
                <a:solidFill>
                  <a:srgbClr val="FF0000"/>
                </a:solidFill>
                <a:latin typeface="幼圆" pitchFamily="49" charset="-122"/>
                <a:ea typeface="幼圆" pitchFamily="49" charset="-122"/>
              </a:rPr>
              <a:t> </a:t>
            </a:r>
          </a:p>
        </p:txBody>
      </p:sp>
      <p:sp>
        <p:nvSpPr>
          <p:cNvPr id="401411" name="Text Box 3"/>
          <p:cNvSpPr txBox="1">
            <a:spLocks noChangeArrowheads="1"/>
          </p:cNvSpPr>
          <p:nvPr/>
        </p:nvSpPr>
        <p:spPr bwMode="auto">
          <a:xfrm>
            <a:off x="614363" y="3759200"/>
            <a:ext cx="4608512" cy="893763"/>
          </a:xfrm>
          <a:prstGeom prst="rect">
            <a:avLst/>
          </a:prstGeom>
          <a:noFill/>
          <a:ln w="9525">
            <a:noFill/>
            <a:miter lim="800000"/>
            <a:headEnd/>
            <a:tailEnd/>
          </a:ln>
        </p:spPr>
        <p:txBody>
          <a:bodyPr>
            <a:spAutoFit/>
          </a:bodyPr>
          <a:lstStyle/>
          <a:p>
            <a:pPr>
              <a:lnSpc>
                <a:spcPct val="130000"/>
              </a:lnSpc>
            </a:pPr>
            <a:r>
              <a:rPr kumimoji="1" lang="zh-CN" altLang="en-US" sz="2000" b="1">
                <a:solidFill>
                  <a:srgbClr val="000099"/>
                </a:solidFill>
                <a:latin typeface="幼圆" pitchFamily="49" charset="-122"/>
                <a:ea typeface="幼圆" pitchFamily="49" charset="-122"/>
              </a:rPr>
              <a:t>如果已知某空间曲面</a:t>
            </a:r>
            <a:r>
              <a:rPr kumimoji="1" lang="en-US" altLang="zh-CN" sz="2000" i="1">
                <a:solidFill>
                  <a:srgbClr val="000099"/>
                </a:solidFill>
                <a:latin typeface="幼圆" pitchFamily="49" charset="-122"/>
                <a:ea typeface="幼圆" pitchFamily="49" charset="-122"/>
              </a:rPr>
              <a:t>S</a:t>
            </a:r>
            <a:r>
              <a:rPr kumimoji="1" lang="zh-CN" altLang="en-US" sz="2000" i="1">
                <a:solidFill>
                  <a:srgbClr val="000099"/>
                </a:solidFill>
                <a:latin typeface="幼圆" pitchFamily="49" charset="-122"/>
                <a:ea typeface="幼圆" pitchFamily="49" charset="-122"/>
              </a:rPr>
              <a:t>’</a:t>
            </a:r>
            <a:r>
              <a:rPr kumimoji="1" lang="zh-CN" altLang="en-US" sz="2000" b="1">
                <a:solidFill>
                  <a:srgbClr val="000099"/>
                </a:solidFill>
                <a:latin typeface="幼圆" pitchFamily="49" charset="-122"/>
                <a:ea typeface="幼圆" pitchFamily="49" charset="-122"/>
              </a:rPr>
              <a:t>上的电荷面密度，则该曲面上的总电荷</a:t>
            </a:r>
            <a:r>
              <a:rPr kumimoji="1" lang="en-US" altLang="zh-CN" sz="2000" b="1" i="1">
                <a:solidFill>
                  <a:srgbClr val="000099"/>
                </a:solidFill>
                <a:latin typeface="幼圆" pitchFamily="49" charset="-122"/>
                <a:ea typeface="幼圆" pitchFamily="49" charset="-122"/>
              </a:rPr>
              <a:t>q </a:t>
            </a:r>
            <a:r>
              <a:rPr kumimoji="1" lang="zh-CN" altLang="en-US" sz="2000" b="1">
                <a:solidFill>
                  <a:srgbClr val="000099"/>
                </a:solidFill>
                <a:latin typeface="幼圆" pitchFamily="49" charset="-122"/>
                <a:ea typeface="幼圆" pitchFamily="49" charset="-122"/>
              </a:rPr>
              <a:t>为</a:t>
            </a:r>
          </a:p>
        </p:txBody>
      </p:sp>
      <p:graphicFrame>
        <p:nvGraphicFramePr>
          <p:cNvPr id="401412" name="Object 4"/>
          <p:cNvGraphicFramePr>
            <a:graphicFrameLocks noChangeAspect="1"/>
          </p:cNvGraphicFramePr>
          <p:nvPr/>
        </p:nvGraphicFramePr>
        <p:xfrm>
          <a:off x="1533525" y="4989513"/>
          <a:ext cx="2436813" cy="746125"/>
        </p:xfrm>
        <a:graphic>
          <a:graphicData uri="http://schemas.openxmlformats.org/presentationml/2006/ole">
            <p:oleObj spid="_x0000_s3074" name="Equation" r:id="rId3" imgW="1066680" imgH="330120" progId="Equation.DSMT4">
              <p:embed/>
            </p:oleObj>
          </a:graphicData>
        </a:graphic>
      </p:graphicFrame>
      <p:graphicFrame>
        <p:nvGraphicFramePr>
          <p:cNvPr id="401413" name="Object 5"/>
          <p:cNvGraphicFramePr>
            <a:graphicFrameLocks noChangeAspect="1"/>
          </p:cNvGraphicFramePr>
          <p:nvPr/>
        </p:nvGraphicFramePr>
        <p:xfrm>
          <a:off x="1339850" y="2092325"/>
          <a:ext cx="4779963" cy="854075"/>
        </p:xfrm>
        <a:graphic>
          <a:graphicData uri="http://schemas.openxmlformats.org/presentationml/2006/ole">
            <p:oleObj spid="_x0000_s3075" name="Equation" r:id="rId4" imgW="1879560" imgH="393480" progId="Equation.DSMT4">
              <p:embed/>
            </p:oleObj>
          </a:graphicData>
        </a:graphic>
      </p:graphicFrame>
      <p:sp>
        <p:nvSpPr>
          <p:cNvPr id="3084" name="Rectangle 23"/>
          <p:cNvSpPr>
            <a:spLocks noChangeArrowheads="1"/>
          </p:cNvSpPr>
          <p:nvPr/>
        </p:nvSpPr>
        <p:spPr bwMode="auto">
          <a:xfrm>
            <a:off x="635000" y="1160463"/>
            <a:ext cx="8293100" cy="707886"/>
          </a:xfrm>
          <a:prstGeom prst="rect">
            <a:avLst/>
          </a:prstGeom>
          <a:noFill/>
          <a:ln w="9525">
            <a:noFill/>
            <a:miter lim="800000"/>
            <a:headEnd/>
            <a:tailEnd/>
          </a:ln>
        </p:spPr>
        <p:txBody>
          <a:bodyPr wrap="square">
            <a:spAutoFit/>
          </a:bodyPr>
          <a:lstStyle/>
          <a:p>
            <a:r>
              <a:rPr kumimoji="1" lang="zh-CN" altLang="en-US" sz="2000" b="1" dirty="0">
                <a:solidFill>
                  <a:srgbClr val="000099"/>
                </a:solidFill>
                <a:latin typeface="Arial" charset="0"/>
                <a:ea typeface="幼圆" pitchFamily="49" charset="-122"/>
              </a:rPr>
              <a:t>设电荷连续分布</a:t>
            </a:r>
            <a:r>
              <a:rPr kumimoji="1" lang="zh-CN" altLang="en-US" sz="2000" b="1" dirty="0" smtClean="0">
                <a:solidFill>
                  <a:srgbClr val="000099"/>
                </a:solidFill>
                <a:latin typeface="Arial" charset="0"/>
                <a:ea typeface="幼圆" pitchFamily="49" charset="-122"/>
              </a:rPr>
              <a:t>于厚度可以忽略的曲面</a:t>
            </a:r>
            <a:r>
              <a:rPr kumimoji="1" lang="en-US" altLang="zh-CN" sz="2000" b="1" dirty="0">
                <a:solidFill>
                  <a:srgbClr val="000099"/>
                </a:solidFill>
                <a:latin typeface="Arial" charset="0"/>
                <a:ea typeface="幼圆" pitchFamily="49" charset="-122"/>
              </a:rPr>
              <a:t>S</a:t>
            </a:r>
            <a:r>
              <a:rPr kumimoji="1" lang="zh-CN" altLang="en-US" sz="2000" b="1" dirty="0">
                <a:solidFill>
                  <a:srgbClr val="000099"/>
                </a:solidFill>
                <a:latin typeface="Arial" charset="0"/>
                <a:ea typeface="幼圆" pitchFamily="49" charset="-122"/>
              </a:rPr>
              <a:t>’内，面积元</a:t>
            </a:r>
            <a:r>
              <a:rPr kumimoji="1" lang="zh-CN" altLang="en-US" sz="2000" b="1" i="1" dirty="0">
                <a:solidFill>
                  <a:srgbClr val="000099"/>
                </a:solidFill>
                <a:latin typeface="Arial" charset="0"/>
                <a:ea typeface="幼圆" pitchFamily="49" charset="-122"/>
                <a:sym typeface="Symbol" pitchFamily="18" charset="2"/>
              </a:rPr>
              <a:t></a:t>
            </a:r>
            <a:r>
              <a:rPr kumimoji="1" lang="en-US" altLang="zh-CN" sz="2000" b="1" i="1" dirty="0">
                <a:solidFill>
                  <a:srgbClr val="000099"/>
                </a:solidFill>
                <a:latin typeface="Arial" charset="0"/>
                <a:ea typeface="幼圆" pitchFamily="49" charset="-122"/>
              </a:rPr>
              <a:t>S’</a:t>
            </a:r>
            <a:r>
              <a:rPr kumimoji="1" lang="zh-CN" altLang="en-US" sz="2000" b="1" dirty="0">
                <a:solidFill>
                  <a:srgbClr val="000099"/>
                </a:solidFill>
                <a:latin typeface="Arial" charset="0"/>
                <a:ea typeface="幼圆" pitchFamily="49" charset="-122"/>
              </a:rPr>
              <a:t>中的电荷电量为</a:t>
            </a:r>
            <a:r>
              <a:rPr kumimoji="1" lang="zh-CN" altLang="en-US" sz="2000" b="1" i="1" dirty="0">
                <a:solidFill>
                  <a:srgbClr val="000099"/>
                </a:solidFill>
                <a:latin typeface="Arial" charset="0"/>
                <a:ea typeface="幼圆" pitchFamily="49" charset="-122"/>
                <a:sym typeface="Symbol" pitchFamily="18" charset="2"/>
              </a:rPr>
              <a:t></a:t>
            </a:r>
            <a:r>
              <a:rPr kumimoji="1" lang="en-US" altLang="zh-CN" sz="2000" b="1" i="1" dirty="0">
                <a:solidFill>
                  <a:srgbClr val="000099"/>
                </a:solidFill>
                <a:latin typeface="Arial" charset="0"/>
                <a:ea typeface="幼圆" pitchFamily="49" charset="-122"/>
              </a:rPr>
              <a:t>q’</a:t>
            </a:r>
            <a:r>
              <a:rPr kumimoji="1" lang="zh-CN" altLang="en-US" sz="2000" b="1" dirty="0" smtClean="0">
                <a:solidFill>
                  <a:srgbClr val="000099"/>
                </a:solidFill>
                <a:latin typeface="Arial" charset="0"/>
                <a:ea typeface="幼圆" pitchFamily="49" charset="-122"/>
              </a:rPr>
              <a:t>，则</a:t>
            </a:r>
            <a:r>
              <a:rPr kumimoji="1" lang="zh-CN" altLang="en-US" sz="2000" b="1" dirty="0">
                <a:solidFill>
                  <a:srgbClr val="000099"/>
                </a:solidFill>
                <a:latin typeface="Arial" charset="0"/>
                <a:ea typeface="幼圆" pitchFamily="49" charset="-122"/>
              </a:rPr>
              <a:t>电荷面密度定义为</a:t>
            </a:r>
          </a:p>
        </p:txBody>
      </p:sp>
      <p:sp>
        <p:nvSpPr>
          <p:cNvPr id="3085" name="Rectangle 24"/>
          <p:cNvSpPr>
            <a:spLocks noChangeArrowheads="1"/>
          </p:cNvSpPr>
          <p:nvPr/>
        </p:nvSpPr>
        <p:spPr bwMode="auto">
          <a:xfrm>
            <a:off x="396875" y="579438"/>
            <a:ext cx="7735888" cy="457200"/>
          </a:xfrm>
          <a:prstGeom prst="rect">
            <a:avLst/>
          </a:prstGeom>
          <a:noFill/>
          <a:ln w="9525">
            <a:noFill/>
            <a:miter lim="800000"/>
            <a:headEnd/>
            <a:tailEnd/>
          </a:ln>
        </p:spPr>
        <p:txBody>
          <a:bodyPr>
            <a:spAutoFit/>
          </a:bodyPr>
          <a:lstStyle/>
          <a:p>
            <a:pPr>
              <a:buFontTx/>
              <a:buBlip>
                <a:blip r:embed="rId5"/>
              </a:buBlip>
            </a:pPr>
            <a:r>
              <a:rPr kumimoji="1" lang="en-US" altLang="zh-CN" sz="2400" b="1" dirty="0">
                <a:solidFill>
                  <a:srgbClr val="FF0000"/>
                </a:solidFill>
                <a:latin typeface="黑体" pitchFamily="49" charset="-122"/>
                <a:ea typeface="黑体" pitchFamily="49" charset="-122"/>
              </a:rPr>
              <a:t> </a:t>
            </a:r>
            <a:r>
              <a:rPr kumimoji="1" lang="zh-CN" altLang="en-US" sz="2400" b="1" dirty="0">
                <a:solidFill>
                  <a:srgbClr val="FF0000"/>
                </a:solidFill>
                <a:latin typeface="黑体" pitchFamily="49" charset="-122"/>
                <a:ea typeface="黑体" pitchFamily="49" charset="-122"/>
              </a:rPr>
              <a:t>电荷</a:t>
            </a:r>
            <a:r>
              <a:rPr kumimoji="1" lang="zh-CN" altLang="en-US" sz="2400" b="1" dirty="0" smtClean="0">
                <a:solidFill>
                  <a:srgbClr val="FF0000"/>
                </a:solidFill>
                <a:latin typeface="黑体" pitchFamily="49" charset="-122"/>
                <a:ea typeface="黑体" pitchFamily="49" charset="-122"/>
              </a:rPr>
              <a:t>面密度</a:t>
            </a:r>
            <a:endParaRPr kumimoji="1" lang="zh-CN" altLang="en-US" sz="2400" b="1" dirty="0">
              <a:solidFill>
                <a:srgbClr val="FF0000"/>
              </a:solidFill>
              <a:latin typeface="黑体" pitchFamily="49" charset="-122"/>
              <a:ea typeface="黑体" pitchFamily="49" charset="-122"/>
            </a:endParaRPr>
          </a:p>
        </p:txBody>
      </p:sp>
      <p:pic>
        <p:nvPicPr>
          <p:cNvPr id="3086" name="Picture 10"/>
          <p:cNvPicPr>
            <a:picLocks noChangeAspect="1" noChangeArrowheads="1"/>
          </p:cNvPicPr>
          <p:nvPr/>
        </p:nvPicPr>
        <p:blipFill>
          <a:blip r:embed="rId6"/>
          <a:srcRect/>
          <a:stretch>
            <a:fillRect/>
          </a:stretch>
        </p:blipFill>
        <p:spPr bwMode="auto">
          <a:xfrm>
            <a:off x="5383213" y="3244850"/>
            <a:ext cx="2822575" cy="2373313"/>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linds(horizontal)">
                                      <p:cBhvr>
                                        <p:cTn id="7" dur="500"/>
                                        <p:tgtEl>
                                          <p:spTgt spid="11"/>
                                        </p:tgtEl>
                                      </p:cBhvr>
                                    </p:animEffect>
                                  </p:childTnLst>
                                </p:cTn>
                              </p:par>
                              <p:par>
                                <p:cTn id="8" presetID="3" presetClass="entr" presetSubtype="10" fill="hold" nodeType="withEffect">
                                  <p:stCondLst>
                                    <p:cond delay="0"/>
                                  </p:stCondLst>
                                  <p:childTnLst>
                                    <p:set>
                                      <p:cBhvr>
                                        <p:cTn id="9" dur="1" fill="hold">
                                          <p:stCondLst>
                                            <p:cond delay="0"/>
                                          </p:stCondLst>
                                        </p:cTn>
                                        <p:tgtEl>
                                          <p:spTgt spid="401413"/>
                                        </p:tgtEl>
                                        <p:attrNameLst>
                                          <p:attrName>style.visibility</p:attrName>
                                        </p:attrNameLst>
                                      </p:cBhvr>
                                      <p:to>
                                        <p:strVal val="visible"/>
                                      </p:to>
                                    </p:set>
                                    <p:animEffect transition="in" filter="blinds(horizontal)">
                                      <p:cBhvr>
                                        <p:cTn id="10" dur="500"/>
                                        <p:tgtEl>
                                          <p:spTgt spid="401413"/>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401410"/>
                                        </p:tgtEl>
                                        <p:attrNameLst>
                                          <p:attrName>style.visibility</p:attrName>
                                        </p:attrNameLst>
                                      </p:cBhvr>
                                      <p:to>
                                        <p:strVal val="visible"/>
                                      </p:to>
                                    </p:set>
                                    <p:animEffect transition="in" filter="blinds(horizontal)">
                                      <p:cBhvr>
                                        <p:cTn id="15" dur="500"/>
                                        <p:tgtEl>
                                          <p:spTgt spid="401410"/>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blinds(horizontal)">
                                      <p:cBhvr>
                                        <p:cTn id="20" dur="500"/>
                                        <p:tgtEl>
                                          <p:spTgt spid="12"/>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401411"/>
                                        </p:tgtEl>
                                        <p:attrNameLst>
                                          <p:attrName>style.visibility</p:attrName>
                                        </p:attrNameLst>
                                      </p:cBhvr>
                                      <p:to>
                                        <p:strVal val="visible"/>
                                      </p:to>
                                    </p:set>
                                    <p:animEffect transition="in" filter="blinds(horizontal)">
                                      <p:cBhvr>
                                        <p:cTn id="23" dur="500"/>
                                        <p:tgtEl>
                                          <p:spTgt spid="401411"/>
                                        </p:tgtEl>
                                      </p:cBhvr>
                                    </p:animEffect>
                                  </p:childTnLst>
                                </p:cTn>
                              </p:par>
                              <p:par>
                                <p:cTn id="24" presetID="3" presetClass="entr" presetSubtype="10" fill="hold" nodeType="withEffect">
                                  <p:stCondLst>
                                    <p:cond delay="0"/>
                                  </p:stCondLst>
                                  <p:childTnLst>
                                    <p:set>
                                      <p:cBhvr>
                                        <p:cTn id="25" dur="1" fill="hold">
                                          <p:stCondLst>
                                            <p:cond delay="0"/>
                                          </p:stCondLst>
                                        </p:cTn>
                                        <p:tgtEl>
                                          <p:spTgt spid="401412"/>
                                        </p:tgtEl>
                                        <p:attrNameLst>
                                          <p:attrName>style.visibility</p:attrName>
                                        </p:attrNameLst>
                                      </p:cBhvr>
                                      <p:to>
                                        <p:strVal val="visible"/>
                                      </p:to>
                                    </p:set>
                                    <p:animEffect transition="in" filter="blinds(horizontal)">
                                      <p:cBhvr>
                                        <p:cTn id="26" dur="500"/>
                                        <p:tgtEl>
                                          <p:spTgt spid="4014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1410" grpId="0"/>
      <p:bldP spid="40141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圆角矩形 10"/>
          <p:cNvSpPr/>
          <p:nvPr/>
        </p:nvSpPr>
        <p:spPr bwMode="auto">
          <a:xfrm>
            <a:off x="1047115" y="2259648"/>
            <a:ext cx="4154805" cy="839152"/>
          </a:xfrm>
          <a:prstGeom prst="roundRect">
            <a:avLst/>
          </a:prstGeom>
          <a:gradFill flip="none" rotWithShape="1">
            <a:gsLst>
              <a:gs pos="80000">
                <a:srgbClr val="F892EC"/>
              </a:gs>
              <a:gs pos="80000">
                <a:schemeClr val="accent5">
                  <a:shade val="93000"/>
                  <a:satMod val="130000"/>
                </a:schemeClr>
              </a:gs>
              <a:gs pos="100000">
                <a:srgbClr val="F892EC"/>
              </a:gs>
            </a:gsLst>
            <a:lin ang="6000000" scaled="0"/>
            <a:tileRect/>
          </a:gradFill>
          <a:ln>
            <a:headEnd/>
            <a:tailEnd/>
          </a:ln>
        </p:spPr>
        <p:style>
          <a:lnRef idx="0">
            <a:schemeClr val="accent5"/>
          </a:lnRef>
          <a:fillRef idx="3">
            <a:schemeClr val="accent5"/>
          </a:fillRef>
          <a:effectRef idx="3">
            <a:schemeClr val="accent5"/>
          </a:effectRef>
          <a:fontRef idx="minor">
            <a:schemeClr val="lt1"/>
          </a:fontRef>
        </p:style>
        <p:txBody>
          <a:bodyPr anchor="ctr"/>
          <a:lstStyle/>
          <a:p>
            <a:pPr algn="ctr">
              <a:defRPr/>
            </a:pPr>
            <a:endParaRPr lang="zh-CN" altLang="en-US"/>
          </a:p>
        </p:txBody>
      </p:sp>
      <p:sp>
        <p:nvSpPr>
          <p:cNvPr id="10" name="圆角矩形 9"/>
          <p:cNvSpPr/>
          <p:nvPr/>
        </p:nvSpPr>
        <p:spPr bwMode="auto">
          <a:xfrm>
            <a:off x="2002155" y="5165408"/>
            <a:ext cx="2742565" cy="646112"/>
          </a:xfrm>
          <a:prstGeom prst="roundRect">
            <a:avLst/>
          </a:prstGeom>
          <a:gradFill flip="none" rotWithShape="1">
            <a:gsLst>
              <a:gs pos="80000">
                <a:srgbClr val="F892EC"/>
              </a:gs>
              <a:gs pos="80000">
                <a:schemeClr val="accent5">
                  <a:shade val="93000"/>
                  <a:satMod val="130000"/>
                </a:schemeClr>
              </a:gs>
              <a:gs pos="100000">
                <a:srgbClr val="F892EC"/>
              </a:gs>
            </a:gsLst>
            <a:lin ang="6000000" scaled="0"/>
            <a:tileRect/>
          </a:gradFill>
          <a:ln>
            <a:headEnd/>
            <a:tailEnd/>
          </a:ln>
        </p:spPr>
        <p:style>
          <a:lnRef idx="0">
            <a:schemeClr val="accent5"/>
          </a:lnRef>
          <a:fillRef idx="3">
            <a:schemeClr val="accent5"/>
          </a:fillRef>
          <a:effectRef idx="3">
            <a:schemeClr val="accent5"/>
          </a:effectRef>
          <a:fontRef idx="minor">
            <a:schemeClr val="lt1"/>
          </a:fontRef>
        </p:style>
        <p:txBody>
          <a:bodyPr anchor="ctr"/>
          <a:lstStyle/>
          <a:p>
            <a:pPr algn="ctr">
              <a:defRPr/>
            </a:pPr>
            <a:endParaRPr lang="zh-CN" altLang="en-US"/>
          </a:p>
        </p:txBody>
      </p:sp>
      <p:graphicFrame>
        <p:nvGraphicFramePr>
          <p:cNvPr id="402434" name="Object 2"/>
          <p:cNvGraphicFramePr>
            <a:graphicFrameLocks noChangeAspect="1"/>
          </p:cNvGraphicFramePr>
          <p:nvPr/>
        </p:nvGraphicFramePr>
        <p:xfrm>
          <a:off x="1100138" y="2306638"/>
          <a:ext cx="3990975" cy="747712"/>
        </p:xfrm>
        <a:graphic>
          <a:graphicData uri="http://schemas.openxmlformats.org/presentationml/2006/ole">
            <p:oleObj spid="_x0000_s4098" name="Equation" r:id="rId3" imgW="1904760" imgH="406080" progId="Equation.DSMT4">
              <p:embed/>
            </p:oleObj>
          </a:graphicData>
        </a:graphic>
      </p:graphicFrame>
      <p:sp>
        <p:nvSpPr>
          <p:cNvPr id="402435" name="Text Box 3"/>
          <p:cNvSpPr txBox="1">
            <a:spLocks noChangeArrowheads="1"/>
          </p:cNvSpPr>
          <p:nvPr/>
        </p:nvSpPr>
        <p:spPr bwMode="auto">
          <a:xfrm>
            <a:off x="609600" y="3840163"/>
            <a:ext cx="4968875" cy="954087"/>
          </a:xfrm>
          <a:prstGeom prst="rect">
            <a:avLst/>
          </a:prstGeom>
          <a:noFill/>
          <a:ln w="9525">
            <a:noFill/>
            <a:miter lim="800000"/>
            <a:headEnd/>
            <a:tailEnd/>
          </a:ln>
        </p:spPr>
        <p:txBody>
          <a:bodyPr>
            <a:spAutoFit/>
          </a:bodyPr>
          <a:lstStyle/>
          <a:p>
            <a:pPr>
              <a:lnSpc>
                <a:spcPct val="140000"/>
              </a:lnSpc>
            </a:pPr>
            <a:r>
              <a:rPr kumimoji="1" lang="zh-CN" altLang="en-US" sz="2000" b="1">
                <a:solidFill>
                  <a:srgbClr val="000099"/>
                </a:solidFill>
                <a:latin typeface="幼圆" pitchFamily="49" charset="-122"/>
                <a:ea typeface="幼圆" pitchFamily="49" charset="-122"/>
              </a:rPr>
              <a:t>如果已知某空间曲线上的电荷线密度，则该曲线上的总电荷</a:t>
            </a:r>
            <a:r>
              <a:rPr kumimoji="1" lang="en-US" altLang="zh-CN" sz="2000" b="1" i="1">
                <a:solidFill>
                  <a:srgbClr val="000099"/>
                </a:solidFill>
                <a:latin typeface="幼圆" pitchFamily="49" charset="-122"/>
                <a:ea typeface="幼圆" pitchFamily="49" charset="-122"/>
              </a:rPr>
              <a:t>q </a:t>
            </a:r>
            <a:r>
              <a:rPr kumimoji="1" lang="zh-CN" altLang="en-US" sz="2000" b="1">
                <a:solidFill>
                  <a:srgbClr val="000099"/>
                </a:solidFill>
                <a:latin typeface="幼圆" pitchFamily="49" charset="-122"/>
                <a:ea typeface="幼圆" pitchFamily="49" charset="-122"/>
              </a:rPr>
              <a:t>为 </a:t>
            </a:r>
          </a:p>
        </p:txBody>
      </p:sp>
      <p:graphicFrame>
        <p:nvGraphicFramePr>
          <p:cNvPr id="402436" name="Object 4"/>
          <p:cNvGraphicFramePr>
            <a:graphicFrameLocks noChangeAspect="1"/>
          </p:cNvGraphicFramePr>
          <p:nvPr/>
        </p:nvGraphicFramePr>
        <p:xfrm>
          <a:off x="2062163" y="5157788"/>
          <a:ext cx="2409825" cy="622300"/>
        </p:xfrm>
        <a:graphic>
          <a:graphicData uri="http://schemas.openxmlformats.org/presentationml/2006/ole">
            <p:oleObj spid="_x0000_s4099" name="Equation" r:id="rId4" imgW="977760" imgH="304560" progId="Equation.DSMT4">
              <p:embed/>
            </p:oleObj>
          </a:graphicData>
        </a:graphic>
      </p:graphicFrame>
      <p:sp>
        <p:nvSpPr>
          <p:cNvPr id="402437" name="Text Box 5"/>
          <p:cNvSpPr txBox="1">
            <a:spLocks noChangeArrowheads="1"/>
          </p:cNvSpPr>
          <p:nvPr/>
        </p:nvSpPr>
        <p:spPr bwMode="auto">
          <a:xfrm>
            <a:off x="1851025" y="3238500"/>
            <a:ext cx="2792413" cy="427038"/>
          </a:xfrm>
          <a:prstGeom prst="rect">
            <a:avLst/>
          </a:prstGeom>
          <a:noFill/>
          <a:ln w="9525">
            <a:noFill/>
            <a:miter lim="800000"/>
            <a:headEnd/>
            <a:tailEnd/>
          </a:ln>
        </p:spPr>
        <p:txBody>
          <a:bodyPr>
            <a:spAutoFit/>
          </a:bodyPr>
          <a:lstStyle/>
          <a:p>
            <a:r>
              <a:rPr kumimoji="1" lang="zh-CN" altLang="en-US" sz="2200" b="1">
                <a:solidFill>
                  <a:srgbClr val="FF0000"/>
                </a:solidFill>
                <a:latin typeface="幼圆" pitchFamily="49" charset="-122"/>
                <a:ea typeface="幼圆" pitchFamily="49" charset="-122"/>
              </a:rPr>
              <a:t>单位</a:t>
            </a:r>
            <a:r>
              <a:rPr kumimoji="1" lang="en-US" altLang="zh-CN" sz="2200" b="1">
                <a:solidFill>
                  <a:srgbClr val="FF0000"/>
                </a:solidFill>
                <a:latin typeface="幼圆" pitchFamily="49" charset="-122"/>
                <a:ea typeface="幼圆" pitchFamily="49" charset="-122"/>
              </a:rPr>
              <a:t>: </a:t>
            </a:r>
            <a:r>
              <a:rPr kumimoji="1" lang="en-US" altLang="zh-CN" sz="2200">
                <a:solidFill>
                  <a:srgbClr val="FF0000"/>
                </a:solidFill>
                <a:latin typeface="幼圆" pitchFamily="49" charset="-122"/>
                <a:ea typeface="幼圆" pitchFamily="49" charset="-122"/>
              </a:rPr>
              <a:t>C</a:t>
            </a:r>
            <a:r>
              <a:rPr kumimoji="1" lang="en-US" altLang="zh-CN" sz="2200" b="1">
                <a:solidFill>
                  <a:srgbClr val="FF0000"/>
                </a:solidFill>
                <a:latin typeface="幼圆" pitchFamily="49" charset="-122"/>
                <a:ea typeface="幼圆" pitchFamily="49" charset="-122"/>
              </a:rPr>
              <a:t>/</a:t>
            </a:r>
            <a:r>
              <a:rPr kumimoji="1" lang="en-US" altLang="zh-CN" sz="2200">
                <a:solidFill>
                  <a:srgbClr val="FF0000"/>
                </a:solidFill>
                <a:latin typeface="幼圆" pitchFamily="49" charset="-122"/>
                <a:ea typeface="幼圆" pitchFamily="49" charset="-122"/>
              </a:rPr>
              <a:t>m</a:t>
            </a:r>
            <a:r>
              <a:rPr lang="en-US" altLang="zh-CN" sz="2200" b="1">
                <a:solidFill>
                  <a:srgbClr val="FF0000"/>
                </a:solidFill>
                <a:latin typeface="幼圆" pitchFamily="49" charset="-122"/>
                <a:ea typeface="幼圆" pitchFamily="49" charset="-122"/>
              </a:rPr>
              <a:t> (</a:t>
            </a:r>
            <a:r>
              <a:rPr lang="zh-CN" altLang="en-US" sz="2200" b="1">
                <a:solidFill>
                  <a:srgbClr val="FF0000"/>
                </a:solidFill>
                <a:latin typeface="幼圆" pitchFamily="49" charset="-122"/>
                <a:ea typeface="幼圆" pitchFamily="49" charset="-122"/>
              </a:rPr>
              <a:t>库</a:t>
            </a:r>
            <a:r>
              <a:rPr lang="en-US" altLang="zh-CN" sz="2200" b="1">
                <a:solidFill>
                  <a:srgbClr val="FF0000"/>
                </a:solidFill>
                <a:latin typeface="幼圆" pitchFamily="49" charset="-122"/>
                <a:ea typeface="幼圆" pitchFamily="49" charset="-122"/>
              </a:rPr>
              <a:t>/</a:t>
            </a:r>
            <a:r>
              <a:rPr lang="zh-CN" altLang="en-US" sz="2200" b="1">
                <a:solidFill>
                  <a:srgbClr val="FF0000"/>
                </a:solidFill>
                <a:latin typeface="幼圆" pitchFamily="49" charset="-122"/>
                <a:ea typeface="幼圆" pitchFamily="49" charset="-122"/>
              </a:rPr>
              <a:t>米</a:t>
            </a:r>
            <a:r>
              <a:rPr lang="en-US" altLang="zh-CN" sz="2200" b="1">
                <a:solidFill>
                  <a:srgbClr val="FF0000"/>
                </a:solidFill>
                <a:latin typeface="幼圆" pitchFamily="49" charset="-122"/>
                <a:ea typeface="幼圆" pitchFamily="49" charset="-122"/>
              </a:rPr>
              <a:t>)</a:t>
            </a:r>
          </a:p>
        </p:txBody>
      </p:sp>
      <p:sp>
        <p:nvSpPr>
          <p:cNvPr id="4108" name="Rectangle 27"/>
          <p:cNvSpPr>
            <a:spLocks noChangeArrowheads="1"/>
          </p:cNvSpPr>
          <p:nvPr/>
        </p:nvSpPr>
        <p:spPr bwMode="auto">
          <a:xfrm>
            <a:off x="590550" y="1266825"/>
            <a:ext cx="8324850" cy="707886"/>
          </a:xfrm>
          <a:prstGeom prst="rect">
            <a:avLst/>
          </a:prstGeom>
          <a:noFill/>
          <a:ln w="9525">
            <a:noFill/>
            <a:miter lim="800000"/>
            <a:headEnd/>
            <a:tailEnd/>
          </a:ln>
        </p:spPr>
        <p:txBody>
          <a:bodyPr wrap="square">
            <a:spAutoFit/>
          </a:bodyPr>
          <a:lstStyle/>
          <a:p>
            <a:r>
              <a:rPr kumimoji="1" lang="zh-CN" altLang="en-US" sz="2000" b="1" dirty="0">
                <a:solidFill>
                  <a:srgbClr val="000099"/>
                </a:solidFill>
                <a:latin typeface="Arial" charset="0"/>
                <a:ea typeface="幼圆" pitchFamily="49" charset="-122"/>
              </a:rPr>
              <a:t>设电荷连续分布</a:t>
            </a:r>
            <a:r>
              <a:rPr kumimoji="1" lang="zh-CN" altLang="en-US" sz="2000" b="1" dirty="0" smtClean="0">
                <a:solidFill>
                  <a:srgbClr val="000099"/>
                </a:solidFill>
                <a:latin typeface="Arial" charset="0"/>
                <a:ea typeface="幼圆" pitchFamily="49" charset="-122"/>
              </a:rPr>
              <a:t>于横截面积可以忽略的细线 </a:t>
            </a:r>
            <a:r>
              <a:rPr kumimoji="1" lang="en-US" altLang="zh-CN" sz="2000" b="1" i="1" dirty="0">
                <a:solidFill>
                  <a:srgbClr val="000099"/>
                </a:solidFill>
                <a:latin typeface="Arial" charset="0"/>
                <a:ea typeface="幼圆" pitchFamily="49" charset="-122"/>
              </a:rPr>
              <a:t>l </a:t>
            </a:r>
            <a:r>
              <a:rPr kumimoji="1" lang="zh-CN" altLang="en-US" sz="2000" b="1" dirty="0">
                <a:solidFill>
                  <a:srgbClr val="000099"/>
                </a:solidFill>
                <a:latin typeface="Arial" charset="0"/>
                <a:ea typeface="幼圆" pitchFamily="49" charset="-122"/>
              </a:rPr>
              <a:t>’上，线元</a:t>
            </a:r>
            <a:r>
              <a:rPr kumimoji="1" lang="zh-CN" altLang="en-US" sz="2000" b="1" i="1" dirty="0">
                <a:solidFill>
                  <a:srgbClr val="000099"/>
                </a:solidFill>
                <a:latin typeface="Arial" charset="0"/>
                <a:ea typeface="幼圆" pitchFamily="49" charset="-122"/>
                <a:sym typeface="Symbol" pitchFamily="18" charset="2"/>
              </a:rPr>
              <a:t></a:t>
            </a:r>
            <a:r>
              <a:rPr kumimoji="1" lang="en-US" altLang="zh-CN" sz="2000" b="1" i="1" dirty="0">
                <a:solidFill>
                  <a:srgbClr val="000099"/>
                </a:solidFill>
                <a:ea typeface="幼圆" pitchFamily="49" charset="-122"/>
              </a:rPr>
              <a:t>l</a:t>
            </a:r>
            <a:r>
              <a:rPr kumimoji="1" lang="zh-CN" altLang="en-US" sz="2000" b="1" i="1" dirty="0">
                <a:solidFill>
                  <a:srgbClr val="000099"/>
                </a:solidFill>
                <a:ea typeface="幼圆" pitchFamily="49" charset="-122"/>
              </a:rPr>
              <a:t>’</a:t>
            </a:r>
            <a:r>
              <a:rPr kumimoji="1" lang="zh-CN" altLang="en-US" sz="2000" b="1" dirty="0">
                <a:solidFill>
                  <a:srgbClr val="000099"/>
                </a:solidFill>
                <a:latin typeface="Arial" charset="0"/>
                <a:ea typeface="幼圆" pitchFamily="49" charset="-122"/>
              </a:rPr>
              <a:t>中的电荷电量为</a:t>
            </a:r>
            <a:r>
              <a:rPr kumimoji="1" lang="zh-CN" altLang="en-US" sz="2000" b="1" i="1" dirty="0">
                <a:solidFill>
                  <a:srgbClr val="000099"/>
                </a:solidFill>
                <a:latin typeface="Arial" charset="0"/>
                <a:ea typeface="幼圆" pitchFamily="49" charset="-122"/>
                <a:sym typeface="Symbol" pitchFamily="18" charset="2"/>
              </a:rPr>
              <a:t></a:t>
            </a:r>
            <a:r>
              <a:rPr kumimoji="1" lang="en-US" altLang="zh-CN" sz="2000" b="1" i="1" dirty="0">
                <a:solidFill>
                  <a:srgbClr val="000099"/>
                </a:solidFill>
                <a:ea typeface="幼圆" pitchFamily="49" charset="-122"/>
              </a:rPr>
              <a:t>q</a:t>
            </a:r>
            <a:r>
              <a:rPr kumimoji="1" lang="zh-CN" altLang="en-US" sz="2000" b="1" dirty="0" smtClean="0">
                <a:solidFill>
                  <a:srgbClr val="000099"/>
                </a:solidFill>
                <a:latin typeface="Arial" charset="0"/>
                <a:ea typeface="幼圆" pitchFamily="49" charset="-122"/>
              </a:rPr>
              <a:t>，则</a:t>
            </a:r>
            <a:r>
              <a:rPr kumimoji="1" lang="zh-CN" altLang="en-US" sz="2000" b="1" dirty="0">
                <a:solidFill>
                  <a:srgbClr val="000099"/>
                </a:solidFill>
                <a:latin typeface="Arial" charset="0"/>
                <a:ea typeface="幼圆" pitchFamily="49" charset="-122"/>
              </a:rPr>
              <a:t>电荷线密度定义为</a:t>
            </a:r>
          </a:p>
        </p:txBody>
      </p:sp>
      <p:sp>
        <p:nvSpPr>
          <p:cNvPr id="4109" name="Rectangle 28"/>
          <p:cNvSpPr>
            <a:spLocks noChangeArrowheads="1"/>
          </p:cNvSpPr>
          <p:nvPr/>
        </p:nvSpPr>
        <p:spPr bwMode="auto">
          <a:xfrm>
            <a:off x="396875" y="650875"/>
            <a:ext cx="7735888" cy="457200"/>
          </a:xfrm>
          <a:prstGeom prst="rect">
            <a:avLst/>
          </a:prstGeom>
          <a:noFill/>
          <a:ln w="9525">
            <a:noFill/>
            <a:miter lim="800000"/>
            <a:headEnd/>
            <a:tailEnd/>
          </a:ln>
        </p:spPr>
        <p:txBody>
          <a:bodyPr>
            <a:spAutoFit/>
          </a:bodyPr>
          <a:lstStyle/>
          <a:p>
            <a:pPr>
              <a:buFontTx/>
              <a:buBlip>
                <a:blip r:embed="rId5"/>
              </a:buBlip>
            </a:pPr>
            <a:r>
              <a:rPr kumimoji="1" lang="en-US" altLang="zh-CN" sz="2400" b="1">
                <a:solidFill>
                  <a:srgbClr val="FF0000"/>
                </a:solidFill>
                <a:latin typeface="黑体" pitchFamily="49" charset="-122"/>
                <a:ea typeface="黑体" pitchFamily="49" charset="-122"/>
              </a:rPr>
              <a:t> </a:t>
            </a:r>
            <a:r>
              <a:rPr kumimoji="1" lang="zh-CN" altLang="en-US" sz="2400" b="1">
                <a:solidFill>
                  <a:srgbClr val="FF0000"/>
                </a:solidFill>
                <a:latin typeface="黑体" pitchFamily="49" charset="-122"/>
                <a:ea typeface="黑体" pitchFamily="49" charset="-122"/>
              </a:rPr>
              <a:t>电荷线密度</a:t>
            </a:r>
          </a:p>
        </p:txBody>
      </p:sp>
      <p:pic>
        <p:nvPicPr>
          <p:cNvPr id="4110" name="Picture 11"/>
          <p:cNvPicPr>
            <a:picLocks noChangeAspect="1" noChangeArrowheads="1"/>
          </p:cNvPicPr>
          <p:nvPr/>
        </p:nvPicPr>
        <p:blipFill>
          <a:blip r:embed="rId6"/>
          <a:srcRect/>
          <a:stretch>
            <a:fillRect/>
          </a:stretch>
        </p:blipFill>
        <p:spPr bwMode="auto">
          <a:xfrm>
            <a:off x="5554663" y="2489200"/>
            <a:ext cx="3400425" cy="28702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linds(horizontal)">
                                      <p:cBhvr>
                                        <p:cTn id="7" dur="500"/>
                                        <p:tgtEl>
                                          <p:spTgt spid="11"/>
                                        </p:tgtEl>
                                      </p:cBhvr>
                                    </p:animEffect>
                                  </p:childTnLst>
                                </p:cTn>
                              </p:par>
                              <p:par>
                                <p:cTn id="8" presetID="3" presetClass="entr" presetSubtype="10" fill="hold" nodeType="withEffect">
                                  <p:stCondLst>
                                    <p:cond delay="0"/>
                                  </p:stCondLst>
                                  <p:childTnLst>
                                    <p:set>
                                      <p:cBhvr>
                                        <p:cTn id="9" dur="1" fill="hold">
                                          <p:stCondLst>
                                            <p:cond delay="0"/>
                                          </p:stCondLst>
                                        </p:cTn>
                                        <p:tgtEl>
                                          <p:spTgt spid="402434"/>
                                        </p:tgtEl>
                                        <p:attrNameLst>
                                          <p:attrName>style.visibility</p:attrName>
                                        </p:attrNameLst>
                                      </p:cBhvr>
                                      <p:to>
                                        <p:strVal val="visible"/>
                                      </p:to>
                                    </p:set>
                                    <p:animEffect transition="in" filter="blinds(horizontal)">
                                      <p:cBhvr>
                                        <p:cTn id="10" dur="500"/>
                                        <p:tgtEl>
                                          <p:spTgt spid="402434"/>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402437"/>
                                        </p:tgtEl>
                                        <p:attrNameLst>
                                          <p:attrName>style.visibility</p:attrName>
                                        </p:attrNameLst>
                                      </p:cBhvr>
                                      <p:to>
                                        <p:strVal val="visible"/>
                                      </p:to>
                                    </p:set>
                                    <p:animEffect transition="in" filter="blinds(horizontal)">
                                      <p:cBhvr>
                                        <p:cTn id="15" dur="500"/>
                                        <p:tgtEl>
                                          <p:spTgt spid="402437"/>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blinds(horizontal)">
                                      <p:cBhvr>
                                        <p:cTn id="20" dur="500"/>
                                        <p:tgtEl>
                                          <p:spTgt spid="10"/>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402435"/>
                                        </p:tgtEl>
                                        <p:attrNameLst>
                                          <p:attrName>style.visibility</p:attrName>
                                        </p:attrNameLst>
                                      </p:cBhvr>
                                      <p:to>
                                        <p:strVal val="visible"/>
                                      </p:to>
                                    </p:set>
                                    <p:animEffect transition="in" filter="blinds(horizontal)">
                                      <p:cBhvr>
                                        <p:cTn id="23" dur="500"/>
                                        <p:tgtEl>
                                          <p:spTgt spid="402435"/>
                                        </p:tgtEl>
                                      </p:cBhvr>
                                    </p:animEffect>
                                  </p:childTnLst>
                                </p:cTn>
                              </p:par>
                              <p:par>
                                <p:cTn id="24" presetID="3" presetClass="entr" presetSubtype="10" fill="hold" nodeType="withEffect">
                                  <p:stCondLst>
                                    <p:cond delay="0"/>
                                  </p:stCondLst>
                                  <p:childTnLst>
                                    <p:set>
                                      <p:cBhvr>
                                        <p:cTn id="25" dur="1" fill="hold">
                                          <p:stCondLst>
                                            <p:cond delay="0"/>
                                          </p:stCondLst>
                                        </p:cTn>
                                        <p:tgtEl>
                                          <p:spTgt spid="402436"/>
                                        </p:tgtEl>
                                        <p:attrNameLst>
                                          <p:attrName>style.visibility</p:attrName>
                                        </p:attrNameLst>
                                      </p:cBhvr>
                                      <p:to>
                                        <p:strVal val="visible"/>
                                      </p:to>
                                    </p:set>
                                    <p:animEffect transition="in" filter="blinds(horizontal)">
                                      <p:cBhvr>
                                        <p:cTn id="26" dur="500"/>
                                        <p:tgtEl>
                                          <p:spTgt spid="4024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2435" grpId="0"/>
      <p:bldP spid="40243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圆角矩形 13"/>
          <p:cNvSpPr/>
          <p:nvPr/>
        </p:nvSpPr>
        <p:spPr bwMode="auto">
          <a:xfrm>
            <a:off x="2439035" y="5480368"/>
            <a:ext cx="2132965" cy="595312"/>
          </a:xfrm>
          <a:prstGeom prst="roundRect">
            <a:avLst/>
          </a:prstGeom>
          <a:gradFill flip="none" rotWithShape="1">
            <a:gsLst>
              <a:gs pos="80000">
                <a:srgbClr val="F892EC">
                  <a:alpha val="45000"/>
                </a:srgbClr>
              </a:gs>
              <a:gs pos="80000">
                <a:schemeClr val="accent5">
                  <a:shade val="93000"/>
                  <a:satMod val="130000"/>
                </a:schemeClr>
              </a:gs>
              <a:gs pos="100000">
                <a:srgbClr val="F892EC"/>
              </a:gs>
            </a:gsLst>
            <a:lin ang="6000000" scaled="0"/>
            <a:tileRect/>
          </a:gradFill>
          <a:ln>
            <a:headEnd/>
            <a:tailEnd/>
          </a:ln>
        </p:spPr>
        <p:style>
          <a:lnRef idx="0">
            <a:schemeClr val="accent5"/>
          </a:lnRef>
          <a:fillRef idx="3">
            <a:schemeClr val="accent5"/>
          </a:fillRef>
          <a:effectRef idx="3">
            <a:schemeClr val="accent5"/>
          </a:effectRef>
          <a:fontRef idx="minor">
            <a:schemeClr val="lt1"/>
          </a:fontRef>
        </p:style>
        <p:txBody>
          <a:bodyPr anchor="ctr"/>
          <a:lstStyle/>
          <a:p>
            <a:pPr algn="ctr">
              <a:defRPr/>
            </a:pPr>
            <a:endParaRPr lang="zh-CN" altLang="en-US"/>
          </a:p>
        </p:txBody>
      </p:sp>
      <p:sp>
        <p:nvSpPr>
          <p:cNvPr id="13" name="圆角矩形 12"/>
          <p:cNvSpPr/>
          <p:nvPr/>
        </p:nvSpPr>
        <p:spPr bwMode="auto">
          <a:xfrm>
            <a:off x="986155" y="2056448"/>
            <a:ext cx="2732405" cy="686752"/>
          </a:xfrm>
          <a:prstGeom prst="roundRect">
            <a:avLst/>
          </a:prstGeom>
          <a:gradFill flip="none" rotWithShape="1">
            <a:gsLst>
              <a:gs pos="80000">
                <a:srgbClr val="F567E4">
                  <a:alpha val="43000"/>
                </a:srgbClr>
              </a:gs>
              <a:gs pos="80000">
                <a:schemeClr val="accent5">
                  <a:shade val="93000"/>
                  <a:satMod val="130000"/>
                </a:schemeClr>
              </a:gs>
              <a:gs pos="100000">
                <a:schemeClr val="accent5">
                  <a:shade val="94000"/>
                  <a:satMod val="135000"/>
                </a:schemeClr>
              </a:gs>
            </a:gsLst>
            <a:lin ang="2700000" scaled="1"/>
            <a:tileRect/>
          </a:gradFill>
          <a:ln>
            <a:headEnd/>
            <a:tailEnd/>
          </a:ln>
        </p:spPr>
        <p:style>
          <a:lnRef idx="0">
            <a:schemeClr val="accent5"/>
          </a:lnRef>
          <a:fillRef idx="3">
            <a:schemeClr val="accent5"/>
          </a:fillRef>
          <a:effectRef idx="3">
            <a:schemeClr val="accent5"/>
          </a:effectRef>
          <a:fontRef idx="minor">
            <a:schemeClr val="lt1"/>
          </a:fontRef>
        </p:style>
        <p:txBody>
          <a:bodyPr anchor="ctr"/>
          <a:lstStyle/>
          <a:p>
            <a:pPr algn="ctr">
              <a:defRPr/>
            </a:pPr>
            <a:endParaRPr lang="zh-CN" altLang="en-US"/>
          </a:p>
        </p:txBody>
      </p:sp>
      <p:sp>
        <p:nvSpPr>
          <p:cNvPr id="5132" name="Text Box 2"/>
          <p:cNvSpPr txBox="1">
            <a:spLocks noChangeArrowheads="1"/>
          </p:cNvSpPr>
          <p:nvPr/>
        </p:nvSpPr>
        <p:spPr bwMode="auto">
          <a:xfrm>
            <a:off x="755650" y="1557338"/>
            <a:ext cx="4467225" cy="400050"/>
          </a:xfrm>
          <a:prstGeom prst="rect">
            <a:avLst/>
          </a:prstGeom>
          <a:noFill/>
          <a:ln w="9525">
            <a:noFill/>
            <a:miter lim="800000"/>
            <a:headEnd/>
            <a:tailEnd/>
          </a:ln>
        </p:spPr>
        <p:txBody>
          <a:bodyPr>
            <a:spAutoFit/>
          </a:bodyPr>
          <a:lstStyle/>
          <a:p>
            <a:r>
              <a:rPr kumimoji="1" lang="zh-CN" altLang="en-US" sz="2000" b="1">
                <a:solidFill>
                  <a:srgbClr val="000099"/>
                </a:solidFill>
                <a:latin typeface="幼圆" pitchFamily="49" charset="-122"/>
                <a:ea typeface="幼圆" pitchFamily="49" charset="-122"/>
              </a:rPr>
              <a:t>点电荷的电荷密度表示为：</a:t>
            </a:r>
          </a:p>
        </p:txBody>
      </p:sp>
      <p:graphicFrame>
        <p:nvGraphicFramePr>
          <p:cNvPr id="403459" name="Object 3"/>
          <p:cNvGraphicFramePr>
            <a:graphicFrameLocks noChangeAspect="1"/>
          </p:cNvGraphicFramePr>
          <p:nvPr/>
        </p:nvGraphicFramePr>
        <p:xfrm>
          <a:off x="1114425" y="2157413"/>
          <a:ext cx="2486025" cy="431800"/>
        </p:xfrm>
        <a:graphic>
          <a:graphicData uri="http://schemas.openxmlformats.org/presentationml/2006/ole">
            <p:oleObj spid="_x0000_s5122" name="Equation" r:id="rId3" imgW="1054080" imgH="203040" progId="Equation.DSMT4">
              <p:embed/>
            </p:oleObj>
          </a:graphicData>
        </a:graphic>
      </p:graphicFrame>
      <p:sp>
        <p:nvSpPr>
          <p:cNvPr id="5133" name="Rectangle 17"/>
          <p:cNvSpPr>
            <a:spLocks noChangeArrowheads="1"/>
          </p:cNvSpPr>
          <p:nvPr/>
        </p:nvSpPr>
        <p:spPr bwMode="auto">
          <a:xfrm>
            <a:off x="755650" y="1125538"/>
            <a:ext cx="7056438" cy="400110"/>
          </a:xfrm>
          <a:prstGeom prst="rect">
            <a:avLst/>
          </a:prstGeom>
          <a:noFill/>
          <a:ln w="9525">
            <a:noFill/>
            <a:miter lim="800000"/>
            <a:headEnd/>
            <a:tailEnd/>
          </a:ln>
        </p:spPr>
        <p:txBody>
          <a:bodyPr>
            <a:spAutoFit/>
          </a:bodyPr>
          <a:lstStyle/>
          <a:p>
            <a:r>
              <a:rPr kumimoji="1" lang="zh-CN" altLang="en-US" sz="2000" b="1" dirty="0">
                <a:solidFill>
                  <a:srgbClr val="000099"/>
                </a:solidFill>
                <a:latin typeface="Arial" charset="0"/>
                <a:ea typeface="幼圆" pitchFamily="49" charset="-122"/>
              </a:rPr>
              <a:t>体积很小而电荷密度很大的带电小球的</a:t>
            </a:r>
            <a:r>
              <a:rPr kumimoji="1" lang="zh-CN" altLang="en-US" sz="2000" b="1" dirty="0" smtClean="0">
                <a:solidFill>
                  <a:srgbClr val="FF0000"/>
                </a:solidFill>
                <a:latin typeface="Arial" charset="0"/>
                <a:ea typeface="幼圆" pitchFamily="49" charset="-122"/>
              </a:rPr>
              <a:t>极限</a:t>
            </a:r>
            <a:r>
              <a:rPr kumimoji="1" lang="zh-CN" altLang="en-US" sz="2000" b="1" dirty="0" smtClean="0">
                <a:solidFill>
                  <a:srgbClr val="000099"/>
                </a:solidFill>
                <a:latin typeface="Arial" charset="0"/>
                <a:ea typeface="幼圆" pitchFamily="49" charset="-122"/>
              </a:rPr>
              <a:t>。（什么情况？）</a:t>
            </a:r>
            <a:endParaRPr kumimoji="1" lang="zh-CN" altLang="en-US" sz="2000" b="1" dirty="0">
              <a:solidFill>
                <a:srgbClr val="000099"/>
              </a:solidFill>
              <a:latin typeface="Arial" charset="0"/>
              <a:ea typeface="幼圆" pitchFamily="49" charset="-122"/>
            </a:endParaRPr>
          </a:p>
        </p:txBody>
      </p:sp>
      <p:sp>
        <p:nvSpPr>
          <p:cNvPr id="5134" name="Rectangle 18"/>
          <p:cNvSpPr>
            <a:spLocks noChangeArrowheads="1"/>
          </p:cNvSpPr>
          <p:nvPr/>
        </p:nvSpPr>
        <p:spPr bwMode="auto">
          <a:xfrm>
            <a:off x="765175" y="4833938"/>
            <a:ext cx="4195763" cy="400050"/>
          </a:xfrm>
          <a:prstGeom prst="rect">
            <a:avLst/>
          </a:prstGeom>
          <a:noFill/>
          <a:ln w="9525">
            <a:noFill/>
            <a:miter lim="800000"/>
            <a:headEnd/>
            <a:tailEnd/>
          </a:ln>
        </p:spPr>
        <p:txBody>
          <a:bodyPr>
            <a:spAutoFit/>
          </a:bodyPr>
          <a:lstStyle/>
          <a:p>
            <a:r>
              <a:rPr kumimoji="1" lang="zh-CN" altLang="en-US" sz="2000" b="1">
                <a:solidFill>
                  <a:srgbClr val="000099"/>
                </a:solidFill>
                <a:latin typeface="幼圆" pitchFamily="49" charset="-122"/>
                <a:ea typeface="幼圆" pitchFamily="49" charset="-122"/>
              </a:rPr>
              <a:t>当点电荷</a:t>
            </a:r>
            <a:r>
              <a:rPr kumimoji="1" lang="en-US" altLang="zh-CN" sz="2000" b="1">
                <a:solidFill>
                  <a:srgbClr val="000099"/>
                </a:solidFill>
                <a:latin typeface="幼圆" pitchFamily="49" charset="-122"/>
                <a:ea typeface="幼圆" pitchFamily="49" charset="-122"/>
              </a:rPr>
              <a:t>q</a:t>
            </a:r>
            <a:r>
              <a:rPr kumimoji="1" lang="zh-CN" altLang="en-US" sz="2000" b="1">
                <a:solidFill>
                  <a:srgbClr val="000099"/>
                </a:solidFill>
                <a:latin typeface="幼圆" pitchFamily="49" charset="-122"/>
                <a:ea typeface="幼圆" pitchFamily="49" charset="-122"/>
              </a:rPr>
              <a:t>位于</a:t>
            </a:r>
            <a:r>
              <a:rPr kumimoji="1" lang="zh-CN" altLang="en-US" sz="2000" b="1">
                <a:solidFill>
                  <a:srgbClr val="FF0000"/>
                </a:solidFill>
                <a:latin typeface="幼圆" pitchFamily="49" charset="-122"/>
                <a:ea typeface="幼圆" pitchFamily="49" charset="-122"/>
              </a:rPr>
              <a:t>坐标原点</a:t>
            </a:r>
            <a:r>
              <a:rPr kumimoji="1" lang="zh-CN" altLang="en-US" sz="2000" b="1">
                <a:solidFill>
                  <a:srgbClr val="000099"/>
                </a:solidFill>
                <a:latin typeface="幼圆" pitchFamily="49" charset="-122"/>
                <a:ea typeface="幼圆" pitchFamily="49" charset="-122"/>
              </a:rPr>
              <a:t>时，</a:t>
            </a:r>
          </a:p>
        </p:txBody>
      </p:sp>
      <p:graphicFrame>
        <p:nvGraphicFramePr>
          <p:cNvPr id="403475" name="Object 19"/>
          <p:cNvGraphicFramePr>
            <a:graphicFrameLocks noChangeAspect="1"/>
          </p:cNvGraphicFramePr>
          <p:nvPr/>
        </p:nvGraphicFramePr>
        <p:xfrm>
          <a:off x="2581275" y="5541963"/>
          <a:ext cx="1843088" cy="446087"/>
        </p:xfrm>
        <a:graphic>
          <a:graphicData uri="http://schemas.openxmlformats.org/presentationml/2006/ole">
            <p:oleObj spid="_x0000_s5123" name="Equation" r:id="rId4" imgW="838080" imgH="203040" progId="Equation.DSMT4">
              <p:embed/>
            </p:oleObj>
          </a:graphicData>
        </a:graphic>
      </p:graphicFrame>
      <p:graphicFrame>
        <p:nvGraphicFramePr>
          <p:cNvPr id="403477" name="Object 21"/>
          <p:cNvGraphicFramePr>
            <a:graphicFrameLocks noChangeAspect="1"/>
          </p:cNvGraphicFramePr>
          <p:nvPr/>
        </p:nvGraphicFramePr>
        <p:xfrm>
          <a:off x="962025" y="2800350"/>
          <a:ext cx="3013075" cy="881063"/>
        </p:xfrm>
        <a:graphic>
          <a:graphicData uri="http://schemas.openxmlformats.org/presentationml/2006/ole">
            <p:oleObj spid="_x0000_s5124" name="Equation" r:id="rId5" imgW="1562040" imgH="457200" progId="Equation.DSMT4">
              <p:embed/>
            </p:oleObj>
          </a:graphicData>
        </a:graphic>
      </p:graphicFrame>
      <p:sp>
        <p:nvSpPr>
          <p:cNvPr id="5135" name="Rectangle 22"/>
          <p:cNvSpPr>
            <a:spLocks noChangeArrowheads="1"/>
          </p:cNvSpPr>
          <p:nvPr/>
        </p:nvSpPr>
        <p:spPr bwMode="auto">
          <a:xfrm>
            <a:off x="396875" y="650875"/>
            <a:ext cx="7735888" cy="457200"/>
          </a:xfrm>
          <a:prstGeom prst="rect">
            <a:avLst/>
          </a:prstGeom>
          <a:noFill/>
          <a:ln w="9525">
            <a:noFill/>
            <a:miter lim="800000"/>
            <a:headEnd/>
            <a:tailEnd/>
          </a:ln>
        </p:spPr>
        <p:txBody>
          <a:bodyPr>
            <a:spAutoFit/>
          </a:bodyPr>
          <a:lstStyle/>
          <a:p>
            <a:pPr>
              <a:buFontTx/>
              <a:buBlip>
                <a:blip r:embed="rId6"/>
              </a:buBlip>
            </a:pPr>
            <a:r>
              <a:rPr kumimoji="1" lang="en-US" altLang="zh-CN" sz="2400" b="1">
                <a:solidFill>
                  <a:srgbClr val="FF0000"/>
                </a:solidFill>
                <a:latin typeface="黑体" pitchFamily="49" charset="-122"/>
                <a:ea typeface="黑体" pitchFamily="49" charset="-122"/>
              </a:rPr>
              <a:t> </a:t>
            </a:r>
            <a:r>
              <a:rPr kumimoji="1" lang="zh-CN" altLang="en-US" sz="2400" b="1">
                <a:solidFill>
                  <a:srgbClr val="FF0000"/>
                </a:solidFill>
                <a:latin typeface="黑体" pitchFamily="49" charset="-122"/>
                <a:ea typeface="黑体" pitchFamily="49" charset="-122"/>
              </a:rPr>
              <a:t>点电荷</a:t>
            </a:r>
          </a:p>
        </p:txBody>
      </p:sp>
      <p:pic>
        <p:nvPicPr>
          <p:cNvPr id="5136" name="Picture 23"/>
          <p:cNvPicPr>
            <a:picLocks noChangeAspect="1" noChangeArrowheads="1"/>
          </p:cNvPicPr>
          <p:nvPr/>
        </p:nvPicPr>
        <p:blipFill>
          <a:blip r:embed="rId7"/>
          <a:srcRect/>
          <a:stretch>
            <a:fillRect/>
          </a:stretch>
        </p:blipFill>
        <p:spPr bwMode="auto">
          <a:xfrm>
            <a:off x="6205538" y="2487613"/>
            <a:ext cx="2671762" cy="2033587"/>
          </a:xfrm>
          <a:prstGeom prst="rect">
            <a:avLst/>
          </a:prstGeom>
          <a:noFill/>
          <a:ln w="9525">
            <a:noFill/>
            <a:miter lim="800000"/>
            <a:headEnd/>
            <a:tailEnd/>
          </a:ln>
        </p:spPr>
      </p:pic>
      <p:sp>
        <p:nvSpPr>
          <p:cNvPr id="5137" name="矩形 10"/>
          <p:cNvSpPr>
            <a:spLocks noChangeArrowheads="1"/>
          </p:cNvSpPr>
          <p:nvPr/>
        </p:nvSpPr>
        <p:spPr bwMode="auto">
          <a:xfrm>
            <a:off x="6194425" y="1577975"/>
            <a:ext cx="2430463" cy="584200"/>
          </a:xfrm>
          <a:prstGeom prst="rect">
            <a:avLst/>
          </a:prstGeom>
          <a:noFill/>
          <a:ln w="9525">
            <a:noFill/>
            <a:miter lim="800000"/>
            <a:headEnd/>
            <a:tailEnd/>
          </a:ln>
        </p:spPr>
        <p:txBody>
          <a:bodyPr wrap="none">
            <a:spAutoFit/>
          </a:bodyPr>
          <a:lstStyle/>
          <a:p>
            <a:r>
              <a:rPr lang="zh-CN" altLang="en-US">
                <a:ea typeface="黑体" pitchFamily="49" charset="-122"/>
                <a:hlinkClick r:id="rId8" action="ppaction://hlinkfile" tooltip="狄拉克δ函数"/>
              </a:rPr>
              <a:t>狄拉克</a:t>
            </a:r>
            <a:r>
              <a:rPr lang="el-GR" altLang="zh-CN">
                <a:ea typeface="黑体" pitchFamily="49" charset="-122"/>
                <a:hlinkClick r:id="rId8" action="ppaction://hlinkfile" tooltip="狄拉克δ函数"/>
              </a:rPr>
              <a:t>δ</a:t>
            </a:r>
            <a:r>
              <a:rPr lang="zh-CN" altLang="en-US">
                <a:ea typeface="黑体" pitchFamily="49" charset="-122"/>
                <a:hlinkClick r:id="rId8" action="ppaction://hlinkfile" tooltip="狄拉克δ函数"/>
              </a:rPr>
              <a:t>函数</a:t>
            </a:r>
            <a:endParaRPr lang="zh-CN" altLang="en-US">
              <a:ea typeface="黑体" pitchFamily="49" charset="-122"/>
            </a:endParaRPr>
          </a:p>
        </p:txBody>
      </p:sp>
      <p:graphicFrame>
        <p:nvGraphicFramePr>
          <p:cNvPr id="12" name="Object 12"/>
          <p:cNvGraphicFramePr>
            <a:graphicFrameLocks noChangeAspect="1"/>
          </p:cNvGraphicFramePr>
          <p:nvPr/>
        </p:nvGraphicFramePr>
        <p:xfrm>
          <a:off x="1079500" y="3816350"/>
          <a:ext cx="4419600" cy="865188"/>
        </p:xfrm>
        <a:graphic>
          <a:graphicData uri="http://schemas.openxmlformats.org/presentationml/2006/ole">
            <p:oleObj spid="_x0000_s5125" name="Equation" r:id="rId9" imgW="2463480" imgH="482400" progId="Equation.DSMT4">
              <p:embed/>
            </p:oleObj>
          </a:graphicData>
        </a:graphic>
      </p:graphicFrame>
    </p:spTree>
  </p:cSld>
  <p:clrMapOvr>
    <a:masterClrMapping/>
  </p:clrMapOvr>
  <p:timing>
    <p:tnLst>
      <p:par>
        <p:cTn id="1" dur="indefinite" restart="never" nodeType="tmRoot"/>
      </p:par>
    </p:tnLst>
  </p:timing>
</p:sld>
</file>

<file path=ppt/theme/theme1.xml><?xml version="1.0" encoding="utf-8"?>
<a:theme xmlns:a="http://schemas.openxmlformats.org/drawingml/2006/main" name="《电磁场理论》－课件模板">
  <a:themeElements>
    <a:clrScheme name="《电磁场理论》－课件模板 4">
      <a:dk1>
        <a:srgbClr val="666A5C"/>
      </a:dk1>
      <a:lt1>
        <a:srgbClr val="FFFFFF"/>
      </a:lt1>
      <a:dk2>
        <a:srgbClr val="757868"/>
      </a:dk2>
      <a:lt2>
        <a:srgbClr val="C4C3AA"/>
      </a:lt2>
      <a:accent1>
        <a:srgbClr val="9AC2C0"/>
      </a:accent1>
      <a:accent2>
        <a:srgbClr val="4D4F45"/>
      </a:accent2>
      <a:accent3>
        <a:srgbClr val="BDBEB9"/>
      </a:accent3>
      <a:accent4>
        <a:srgbClr val="DADADA"/>
      </a:accent4>
      <a:accent5>
        <a:srgbClr val="CADDDC"/>
      </a:accent5>
      <a:accent6>
        <a:srgbClr val="45473E"/>
      </a:accent6>
      <a:hlink>
        <a:srgbClr val="009999"/>
      </a:hlink>
      <a:folHlink>
        <a:srgbClr val="BFCB4F"/>
      </a:folHlink>
    </a:clrScheme>
    <a:fontScheme name="《电磁场理论》－课件模板">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0000" tIns="46800" rIns="90000" bIns="4680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3200" b="0" i="0" u="none" strike="noStrike" cap="none" normalizeH="0" baseline="0" smtClean="0">
            <a:ln>
              <a:noFill/>
            </a:ln>
            <a:solidFill>
              <a:srgbClr val="000000"/>
            </a:solidFill>
            <a:effectLst/>
            <a:latin typeface="Times New Roman" pitchFamily="18" charset="0"/>
            <a:ea typeface="黑体" pitchFamily="49"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0000" tIns="46800" rIns="90000" bIns="4680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3200" b="0" i="0" u="none" strike="noStrike" cap="none" normalizeH="0" baseline="0" smtClean="0">
            <a:ln>
              <a:noFill/>
            </a:ln>
            <a:solidFill>
              <a:srgbClr val="000000"/>
            </a:solidFill>
            <a:effectLst/>
            <a:latin typeface="Times New Roman" pitchFamily="18" charset="0"/>
            <a:ea typeface="黑体" pitchFamily="49" charset="-122"/>
          </a:defRPr>
        </a:defPPr>
      </a:lstStyle>
    </a:lnDef>
  </a:objectDefaults>
  <a:extraClrSchemeLst>
    <a:extraClrScheme>
      <a:clrScheme name="《电磁场理论》－课件模板 1">
        <a:dk1>
          <a:srgbClr val="660000"/>
        </a:dk1>
        <a:lt1>
          <a:srgbClr val="FFFFFF"/>
        </a:lt1>
        <a:dk2>
          <a:srgbClr val="A80000"/>
        </a:dk2>
        <a:lt2>
          <a:srgbClr val="FFFF99"/>
        </a:lt2>
        <a:accent1>
          <a:srgbClr val="FF6600"/>
        </a:accent1>
        <a:accent2>
          <a:srgbClr val="6A0000"/>
        </a:accent2>
        <a:accent3>
          <a:srgbClr val="D1AAAA"/>
        </a:accent3>
        <a:accent4>
          <a:srgbClr val="DADADA"/>
        </a:accent4>
        <a:accent5>
          <a:srgbClr val="FFB8AA"/>
        </a:accent5>
        <a:accent6>
          <a:srgbClr val="5F0000"/>
        </a:accent6>
        <a:hlink>
          <a:srgbClr val="FFCC00"/>
        </a:hlink>
        <a:folHlink>
          <a:srgbClr val="FF9900"/>
        </a:folHlink>
      </a:clrScheme>
      <a:clrMap bg1="dk2" tx1="lt1" bg2="dk1" tx2="lt2" accent1="accent1" accent2="accent2" accent3="accent3" accent4="accent4" accent5="accent5" accent6="accent6" hlink="hlink" folHlink="folHlink"/>
    </a:extraClrScheme>
    <a:extraClrScheme>
      <a:clrScheme name="《电磁场理论》－课件模板 2">
        <a:dk1>
          <a:srgbClr val="6A4700"/>
        </a:dk1>
        <a:lt1>
          <a:srgbClr val="FFFFFF"/>
        </a:lt1>
        <a:dk2>
          <a:srgbClr val="522900"/>
        </a:dk2>
        <a:lt2>
          <a:srgbClr val="FFFF99"/>
        </a:lt2>
        <a:accent1>
          <a:srgbClr val="CC9900"/>
        </a:accent1>
        <a:accent2>
          <a:srgbClr val="9C7300"/>
        </a:accent2>
        <a:accent3>
          <a:srgbClr val="B3ACAA"/>
        </a:accent3>
        <a:accent4>
          <a:srgbClr val="DADADA"/>
        </a:accent4>
        <a:accent5>
          <a:srgbClr val="E2CAAA"/>
        </a:accent5>
        <a:accent6>
          <a:srgbClr val="8D6800"/>
        </a:accent6>
        <a:hlink>
          <a:srgbClr val="FF9900"/>
        </a:hlink>
        <a:folHlink>
          <a:srgbClr val="FFFF66"/>
        </a:folHlink>
      </a:clrScheme>
      <a:clrMap bg1="dk2" tx1="lt1" bg2="dk1" tx2="lt2" accent1="accent1" accent2="accent2" accent3="accent3" accent4="accent4" accent5="accent5" accent6="accent6" hlink="hlink" folHlink="folHlink"/>
    </a:extraClrScheme>
    <a:extraClrScheme>
      <a:clrScheme name="《电磁场理论》－课件模板 3">
        <a:dk1>
          <a:srgbClr val="495630"/>
        </a:dk1>
        <a:lt1>
          <a:srgbClr val="FFFFCC"/>
        </a:lt1>
        <a:dk2>
          <a:srgbClr val="2D361C"/>
        </a:dk2>
        <a:lt2>
          <a:srgbClr val="BAD38D"/>
        </a:lt2>
        <a:accent1>
          <a:srgbClr val="68803E"/>
        </a:accent1>
        <a:accent2>
          <a:srgbClr val="556636"/>
        </a:accent2>
        <a:accent3>
          <a:srgbClr val="ADAEAB"/>
        </a:accent3>
        <a:accent4>
          <a:srgbClr val="DADAAE"/>
        </a:accent4>
        <a:accent5>
          <a:srgbClr val="B9C0AF"/>
        </a:accent5>
        <a:accent6>
          <a:srgbClr val="4C5C30"/>
        </a:accent6>
        <a:hlink>
          <a:srgbClr val="339933"/>
        </a:hlink>
        <a:folHlink>
          <a:srgbClr val="D9D400"/>
        </a:folHlink>
      </a:clrScheme>
      <a:clrMap bg1="dk2" tx1="lt1" bg2="dk1" tx2="lt2" accent1="accent1" accent2="accent2" accent3="accent3" accent4="accent4" accent5="accent5" accent6="accent6" hlink="hlink" folHlink="folHlink"/>
    </a:extraClrScheme>
    <a:extraClrScheme>
      <a:clrScheme name="《电磁场理论》－课件模板 4">
        <a:dk1>
          <a:srgbClr val="666A5C"/>
        </a:dk1>
        <a:lt1>
          <a:srgbClr val="FFFFFF"/>
        </a:lt1>
        <a:dk2>
          <a:srgbClr val="757868"/>
        </a:dk2>
        <a:lt2>
          <a:srgbClr val="C4C3AA"/>
        </a:lt2>
        <a:accent1>
          <a:srgbClr val="9AC2C0"/>
        </a:accent1>
        <a:accent2>
          <a:srgbClr val="4D4F45"/>
        </a:accent2>
        <a:accent3>
          <a:srgbClr val="BDBEB9"/>
        </a:accent3>
        <a:accent4>
          <a:srgbClr val="DADADA"/>
        </a:accent4>
        <a:accent5>
          <a:srgbClr val="CADDDC"/>
        </a:accent5>
        <a:accent6>
          <a:srgbClr val="45473E"/>
        </a:accent6>
        <a:hlink>
          <a:srgbClr val="009999"/>
        </a:hlink>
        <a:folHlink>
          <a:srgbClr val="BFCB4F"/>
        </a:folHlink>
      </a:clrScheme>
      <a:clrMap bg1="dk2" tx1="lt1" bg2="dk1" tx2="lt2" accent1="accent1" accent2="accent2" accent3="accent3" accent4="accent4" accent5="accent5" accent6="accent6" hlink="hlink" folHlink="folHlink"/>
    </a:extraClrScheme>
    <a:extraClrScheme>
      <a:clrScheme name="《电磁场理论》－课件模板 5">
        <a:dk1>
          <a:srgbClr val="006664"/>
        </a:dk1>
        <a:lt1>
          <a:srgbClr val="FFFFFF"/>
        </a:lt1>
        <a:dk2>
          <a:srgbClr val="00908D"/>
        </a:dk2>
        <a:lt2>
          <a:srgbClr val="ADE5CD"/>
        </a:lt2>
        <a:accent1>
          <a:srgbClr val="00CCFF"/>
        </a:accent1>
        <a:accent2>
          <a:srgbClr val="006666"/>
        </a:accent2>
        <a:accent3>
          <a:srgbClr val="AAC6C5"/>
        </a:accent3>
        <a:accent4>
          <a:srgbClr val="DADADA"/>
        </a:accent4>
        <a:accent5>
          <a:srgbClr val="AAE2FF"/>
        </a:accent5>
        <a:accent6>
          <a:srgbClr val="005C5C"/>
        </a:accent6>
        <a:hlink>
          <a:srgbClr val="6DD8DB"/>
        </a:hlink>
        <a:folHlink>
          <a:srgbClr val="C5E2FF"/>
        </a:folHlink>
      </a:clrScheme>
      <a:clrMap bg1="dk2" tx1="lt1" bg2="dk1" tx2="lt2" accent1="accent1" accent2="accent2" accent3="accent3" accent4="accent4" accent5="accent5" accent6="accent6" hlink="hlink" folHlink="folHlink"/>
    </a:extraClrScheme>
    <a:extraClrScheme>
      <a:clrScheme name="《电磁场理论》－课件模板 6">
        <a:dk1>
          <a:srgbClr val="000000"/>
        </a:dk1>
        <a:lt1>
          <a:srgbClr val="DDDCC5"/>
        </a:lt1>
        <a:dk2>
          <a:srgbClr val="000000"/>
        </a:dk2>
        <a:lt2>
          <a:srgbClr val="B9B695"/>
        </a:lt2>
        <a:accent1>
          <a:srgbClr val="EAEBE9"/>
        </a:accent1>
        <a:accent2>
          <a:srgbClr val="BFBFAB"/>
        </a:accent2>
        <a:accent3>
          <a:srgbClr val="EBEBDF"/>
        </a:accent3>
        <a:accent4>
          <a:srgbClr val="000000"/>
        </a:accent4>
        <a:accent5>
          <a:srgbClr val="F3F3F2"/>
        </a:accent5>
        <a:accent6>
          <a:srgbClr val="ADAD9B"/>
        </a:accent6>
        <a:hlink>
          <a:srgbClr val="009900"/>
        </a:hlink>
        <a:folHlink>
          <a:srgbClr val="336600"/>
        </a:folHlink>
      </a:clrScheme>
      <a:clrMap bg1="lt1" tx1="dk1" bg2="lt2" tx2="dk2" accent1="accent1" accent2="accent2" accent3="accent3" accent4="accent4" accent5="accent5" accent6="accent6" hlink="hlink" folHlink="folHlink"/>
    </a:extraClrScheme>
    <a:extraClrScheme>
      <a:clrScheme name="《电磁场理论》－课件模板 7">
        <a:dk1>
          <a:srgbClr val="000000"/>
        </a:dk1>
        <a:lt1>
          <a:srgbClr val="FFFFFF"/>
        </a:lt1>
        <a:dk2>
          <a:srgbClr val="000000"/>
        </a:dk2>
        <a:lt2>
          <a:srgbClr val="B2B2B2"/>
        </a:lt2>
        <a:accent1>
          <a:srgbClr val="336699"/>
        </a:accent1>
        <a:accent2>
          <a:srgbClr val="5F5F5F"/>
        </a:accent2>
        <a:accent3>
          <a:srgbClr val="AAAAAA"/>
        </a:accent3>
        <a:accent4>
          <a:srgbClr val="DADADA"/>
        </a:accent4>
        <a:accent5>
          <a:srgbClr val="ADB8CA"/>
        </a:accent5>
        <a:accent6>
          <a:srgbClr val="555555"/>
        </a:accent6>
        <a:hlink>
          <a:srgbClr val="BBE5FF"/>
        </a:hlink>
        <a:folHlink>
          <a:srgbClr val="B6B3E1"/>
        </a:folHlink>
      </a:clrScheme>
      <a:clrMap bg1="dk2" tx1="lt1" bg2="dk1" tx2="lt2" accent1="accent1" accent2="accent2" accent3="accent3" accent4="accent4" accent5="accent5" accent6="accent6" hlink="hlink" folHlink="folHlink"/>
    </a:extraClrScheme>
    <a:extraClrScheme>
      <a:clrScheme name="《电磁场理论》－课件模板 8">
        <a:dk1>
          <a:srgbClr val="000090"/>
        </a:dk1>
        <a:lt1>
          <a:srgbClr val="EAEAEA"/>
        </a:lt1>
        <a:dk2>
          <a:srgbClr val="3A3AB2"/>
        </a:dk2>
        <a:lt2>
          <a:srgbClr val="CAD4DC"/>
        </a:lt2>
        <a:accent1>
          <a:srgbClr val="3974AF"/>
        </a:accent1>
        <a:accent2>
          <a:srgbClr val="232369"/>
        </a:accent2>
        <a:accent3>
          <a:srgbClr val="AEAED5"/>
        </a:accent3>
        <a:accent4>
          <a:srgbClr val="C8C8C8"/>
        </a:accent4>
        <a:accent5>
          <a:srgbClr val="AEBCD4"/>
        </a:accent5>
        <a:accent6>
          <a:srgbClr val="1F1F5E"/>
        </a:accent6>
        <a:hlink>
          <a:srgbClr val="00CCFF"/>
        </a:hlink>
        <a:folHlink>
          <a:srgbClr val="6699FF"/>
        </a:folHlink>
      </a:clrScheme>
      <a:clrMap bg1="dk2" tx1="lt1" bg2="dk1" tx2="lt2" accent1="accent1" accent2="accent2" accent3="accent3" accent4="accent4" accent5="accent5" accent6="accent6" hlink="hlink" folHlink="folHlink"/>
    </a:extraClrScheme>
    <a:extraClrScheme>
      <a:clrScheme name="《电磁场理论》－课件模板 9">
        <a:dk1>
          <a:srgbClr val="9C9C9C"/>
        </a:dk1>
        <a:lt1>
          <a:srgbClr val="FFFFFF"/>
        </a:lt1>
        <a:dk2>
          <a:srgbClr val="8696CA"/>
        </a:dk2>
        <a:lt2>
          <a:srgbClr val="FFFFFF"/>
        </a:lt2>
        <a:accent1>
          <a:srgbClr val="97D1D5"/>
        </a:accent1>
        <a:accent2>
          <a:srgbClr val="666699"/>
        </a:accent2>
        <a:accent3>
          <a:srgbClr val="C3C9E1"/>
        </a:accent3>
        <a:accent4>
          <a:srgbClr val="DADADA"/>
        </a:accent4>
        <a:accent5>
          <a:srgbClr val="C9E5E7"/>
        </a:accent5>
        <a:accent6>
          <a:srgbClr val="5C5C8A"/>
        </a:accent6>
        <a:hlink>
          <a:srgbClr val="0000FF"/>
        </a:hlink>
        <a:folHlink>
          <a:srgbClr val="0099FF"/>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6946</TotalTime>
  <Words>3544</Words>
  <Application>Microsoft PowerPoint</Application>
  <PresentationFormat>全屏显示(4:3)</PresentationFormat>
  <Paragraphs>390</Paragraphs>
  <Slides>60</Slides>
  <Notes>1</Notes>
  <HiddenSlides>0</HiddenSlides>
  <MMClips>0</MMClips>
  <ScaleCrop>false</ScaleCrop>
  <HeadingPairs>
    <vt:vector size="6" baseType="variant">
      <vt:variant>
        <vt:lpstr>主题</vt:lpstr>
      </vt:variant>
      <vt:variant>
        <vt:i4>1</vt:i4>
      </vt:variant>
      <vt:variant>
        <vt:lpstr>嵌入 OLE 服务器</vt:lpstr>
      </vt:variant>
      <vt:variant>
        <vt:i4>8</vt:i4>
      </vt:variant>
      <vt:variant>
        <vt:lpstr>幻灯片标题</vt:lpstr>
      </vt:variant>
      <vt:variant>
        <vt:i4>60</vt:i4>
      </vt:variant>
    </vt:vector>
  </HeadingPairs>
  <TitlesOfParts>
    <vt:vector size="69" baseType="lpstr">
      <vt:lpstr>《电磁场理论》－课件模板</vt:lpstr>
      <vt:lpstr>Equation</vt:lpstr>
      <vt:lpstr>图片</vt:lpstr>
      <vt:lpstr>位图图像</vt:lpstr>
      <vt:lpstr>Picture</vt:lpstr>
      <vt:lpstr>MathType 6.0 Equation</vt:lpstr>
      <vt:lpstr>BMP 图像</vt:lpstr>
      <vt:lpstr>公式</vt:lpstr>
      <vt:lpstr>Microsoft Word Picture</vt:lpstr>
      <vt:lpstr>第二章  电磁场的基本规律</vt:lpstr>
      <vt:lpstr>本章教学基本要求</vt:lpstr>
      <vt:lpstr>幻灯片 3</vt:lpstr>
      <vt:lpstr>2.1  电荷守恒定律</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lpstr>幻灯片 21</vt:lpstr>
      <vt:lpstr>幻灯片 22</vt:lpstr>
      <vt:lpstr>幻灯片 23</vt:lpstr>
      <vt:lpstr>幻灯片 24</vt:lpstr>
      <vt:lpstr>幻灯片 25</vt:lpstr>
      <vt:lpstr>幻灯片 26</vt:lpstr>
      <vt:lpstr>幻灯片 27</vt:lpstr>
      <vt:lpstr>幻灯片 28</vt:lpstr>
      <vt:lpstr>幻灯片 29</vt:lpstr>
      <vt:lpstr>幻灯片 30</vt:lpstr>
      <vt:lpstr>幻灯片 31</vt:lpstr>
      <vt:lpstr>幻灯片 32</vt:lpstr>
      <vt:lpstr>幻灯片 33</vt:lpstr>
      <vt:lpstr>幻灯片 34</vt:lpstr>
      <vt:lpstr>幻灯片 35</vt:lpstr>
      <vt:lpstr>幻灯片 36</vt:lpstr>
      <vt:lpstr>幻灯片 37</vt:lpstr>
      <vt:lpstr>幻灯片 38</vt:lpstr>
      <vt:lpstr>幻灯片 39</vt:lpstr>
      <vt:lpstr>幻灯片 40</vt:lpstr>
      <vt:lpstr>幻灯片 41</vt:lpstr>
      <vt:lpstr>幻灯片 42</vt:lpstr>
      <vt:lpstr>幻灯片 43</vt:lpstr>
      <vt:lpstr>幻灯片 44</vt:lpstr>
      <vt:lpstr>幻灯片 45</vt:lpstr>
      <vt:lpstr>幻灯片 46</vt:lpstr>
      <vt:lpstr>幻灯片 47</vt:lpstr>
      <vt:lpstr>幻灯片 48</vt:lpstr>
      <vt:lpstr>幻灯片 49</vt:lpstr>
      <vt:lpstr>幻灯片 50</vt:lpstr>
      <vt:lpstr>幻灯片 51</vt:lpstr>
      <vt:lpstr>幻灯片 52</vt:lpstr>
      <vt:lpstr>幻灯片 53</vt:lpstr>
      <vt:lpstr>幻灯片 54</vt:lpstr>
      <vt:lpstr>幻灯片 55</vt:lpstr>
      <vt:lpstr>幻灯片 56</vt:lpstr>
      <vt:lpstr>幻灯片 57</vt:lpstr>
      <vt:lpstr>幻灯片 58</vt:lpstr>
      <vt:lpstr>幻灯片 59</vt:lpstr>
      <vt:lpstr>幻灯片 60</vt:lpstr>
    </vt:vector>
  </TitlesOfParts>
  <Company>BUAA</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cp:lastModifiedBy>ZZ</cp:lastModifiedBy>
  <cp:revision>415</cp:revision>
  <cp:lastPrinted>2001-03-01T15:11:03Z</cp:lastPrinted>
  <dcterms:created xsi:type="dcterms:W3CDTF">2011-07-29T07:12:42Z</dcterms:created>
  <dcterms:modified xsi:type="dcterms:W3CDTF">2014-10-14T13:33:28Z</dcterms:modified>
</cp:coreProperties>
</file>