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B058-0BF7-439D-8F7F-04F763734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2B8B27-3DEF-450D-8294-FE5AD8432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79322-6D81-4A7E-B82E-59EFDF67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6D91-C4FB-4E4A-AB12-8ED0ADA2407B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C4F7D-6669-4F98-A051-9C04AD0A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75C95-BFB6-48A2-90C0-6731F1E4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A8B-AE02-4995-B6AC-129F4BB99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6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5AA1F-F33A-4C3D-B2A0-ED950727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62B9F4-1834-4032-8D4A-A6E90C4BA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85703-2E22-4DDE-8F50-F725F8DA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6D91-C4FB-4E4A-AB12-8ED0ADA2407B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B5C6A-5C9A-48EC-BCA1-ACC76474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B8100B-552B-4FFC-802C-A010A313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A8B-AE02-4995-B6AC-129F4BB99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01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4C1F4E-7776-480C-8F73-C29716957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13CCEC-82BF-440E-AB61-0BC45BF72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4867A-25CB-4549-BED8-952C709D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6D91-C4FB-4E4A-AB12-8ED0ADA2407B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FBE55-50C2-4D07-B98A-73373726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18DA6-656F-4586-8E5C-A75BB215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A8B-AE02-4995-B6AC-129F4BB99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7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8422-F98C-4511-985B-6925E98E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161D7-2324-45B0-89AD-A7BF8479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FE7D6-D525-45AD-AC55-B235335F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6D91-C4FB-4E4A-AB12-8ED0ADA2407B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CE7C8-2A11-45AC-851C-62E7B52E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530B9-4808-42B8-B138-7E88E64F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A8B-AE02-4995-B6AC-129F4BB99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9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0FE62-ACC4-4627-9FEF-C7220511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D4426D-3B66-4266-A70B-8FDEEEC18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E9195F-BF53-4EE0-A36C-AB6DA904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6D91-C4FB-4E4A-AB12-8ED0ADA2407B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9B6C5-AC1A-4466-BE6E-F585FE4C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97158-4C02-467A-94EE-B927F321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A8B-AE02-4995-B6AC-129F4BB99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39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27326-C05E-4D88-B2BC-03108D72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BF7ED-5197-4A22-A7F0-E1249C9FF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344A1-C734-4478-8000-2208F5AB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F47A6-B0B7-45BE-9673-D1A4E14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6D91-C4FB-4E4A-AB12-8ED0ADA2407B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A63693-81A9-46F5-A93F-1ED6E1C9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76C0D-4BD5-48FE-92C8-DAA3F8B1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A8B-AE02-4995-B6AC-129F4BB99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C967D-5261-443A-A812-F2716B09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0CF89-01FD-450A-BC87-B65CD2406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045EDE-DF07-460D-8423-E4A9BB692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048C2A-9AE2-468A-A5F0-1A2CCFB3A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E4ADC-23DF-428D-8EEC-30F5D0972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BBBC38-2D6A-4D37-AE0F-5F3AB98A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6D91-C4FB-4E4A-AB12-8ED0ADA2407B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06F1C6-1E67-4888-9087-7D8FA5A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895C8E-B785-45FD-BED7-F041A718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A8B-AE02-4995-B6AC-129F4BB99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49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BCA24-D0C1-4A48-9B8D-E804A877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754771-E358-48CA-909B-C8E80EDA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6D91-C4FB-4E4A-AB12-8ED0ADA2407B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D75DFA-8A28-46B9-8532-371BED33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60082D-C64C-4B3E-B5DA-FA51AF62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A8B-AE02-4995-B6AC-129F4BB99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45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F5D484-8680-48D9-B7D3-A353A67C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6D91-C4FB-4E4A-AB12-8ED0ADA2407B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963F37-C7EE-45BE-B36A-AD2D3D58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75673-5FA6-4606-90E2-D0EADF01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A8B-AE02-4995-B6AC-129F4BB99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2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4CBC6-C585-4DC2-900A-C5E3DAFE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50AF5-5377-422A-8CB0-CC2FEF7F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09BCB3-0794-45A7-B671-8F5A52F6A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69894-EF6D-42BA-BB7A-801769A6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6D91-C4FB-4E4A-AB12-8ED0ADA2407B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E4CFB-B9A3-4C3B-ACD2-D6BCA393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A3FEE-B36E-411B-AC54-67FC10E2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A8B-AE02-4995-B6AC-129F4BB99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1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65866-F840-4D77-AF6B-F3E3E02C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33BAC0-0D51-4A0A-A4B1-31FB80198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912D3-92E8-46C4-B965-6847E1EA4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029DC6-479E-421F-8AF2-7887FFAA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6D91-C4FB-4E4A-AB12-8ED0ADA2407B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B75A9-67E0-4F3C-8CDA-423E3871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95AA24-1564-4456-AA3D-037D0813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0A8B-AE02-4995-B6AC-129F4BB99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1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C55C8C-AFE5-459F-B1E1-94BE7DD1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C6800-F272-42BA-BB6D-D075389B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50C98-188A-47CE-A4F6-100DB22FB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6D91-C4FB-4E4A-AB12-8ED0ADA2407B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47320-4651-4098-A64A-FDA5CC4FB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EBF03-7C7A-4A4D-82F6-FF5CD64BE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0A8B-AE02-4995-B6AC-129F4BB99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7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824B7-ED58-4F17-BED0-04A374E24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Zirun</a:t>
            </a:r>
            <a:r>
              <a:rPr lang="en-US" altLang="zh-CN" dirty="0"/>
              <a:t> He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7ED666-81B6-4835-9D5D-BBEE18CE2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My NBA player highest score and rebound statistics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69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537C9-447F-4E3F-B1A7-3CFB1C7A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80D4648-299C-4E27-9126-CCB33321E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8"/>
            <a:ext cx="12192000" cy="722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5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Zirun He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Zirun He</dc:title>
  <dc:creator>何耔润</dc:creator>
  <cp:lastModifiedBy>何耔润</cp:lastModifiedBy>
  <cp:revision>1</cp:revision>
  <dcterms:created xsi:type="dcterms:W3CDTF">2019-05-10T03:38:58Z</dcterms:created>
  <dcterms:modified xsi:type="dcterms:W3CDTF">2019-05-10T03:39:49Z</dcterms:modified>
</cp:coreProperties>
</file>