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38" d="100"/>
          <a:sy n="38" d="100"/>
        </p:scale>
        <p:origin x="11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0F009-D025-4197-AFB4-98ECD39AFC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C692B-D0CA-46FC-8445-09D3A8256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TooniePix about?</a:t>
          </a:r>
        </a:p>
      </dgm:t>
    </dgm:pt>
    <dgm:pt modelId="{E356C3D8-160F-4CA1-B9C8-0B73B4C6A99F}" type="parTrans" cxnId="{A070236C-B070-49A5-8611-E1DF6DFB3B0C}">
      <dgm:prSet/>
      <dgm:spPr/>
      <dgm:t>
        <a:bodyPr/>
        <a:lstStyle/>
        <a:p>
          <a:endParaRPr lang="en-US"/>
        </a:p>
      </dgm:t>
    </dgm:pt>
    <dgm:pt modelId="{93134FD9-B40F-47A8-A78F-8FB0BEADB3EF}" type="sibTrans" cxnId="{A070236C-B070-49A5-8611-E1DF6DFB3B0C}">
      <dgm:prSet/>
      <dgm:spPr/>
      <dgm:t>
        <a:bodyPr/>
        <a:lstStyle/>
        <a:p>
          <a:endParaRPr lang="en-US"/>
        </a:p>
      </dgm:t>
    </dgm:pt>
    <dgm:pt modelId="{837ADE8A-E711-4D70-942B-61EEB7527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</a:t>
          </a:r>
        </a:p>
      </dgm:t>
    </dgm:pt>
    <dgm:pt modelId="{3A6A214F-B764-4779-BA12-8E61BA3AF4CD}" type="parTrans" cxnId="{D19C32B2-CC17-43D8-B110-5A3274E88A25}">
      <dgm:prSet/>
      <dgm:spPr/>
      <dgm:t>
        <a:bodyPr/>
        <a:lstStyle/>
        <a:p>
          <a:endParaRPr lang="en-US"/>
        </a:p>
      </dgm:t>
    </dgm:pt>
    <dgm:pt modelId="{34542CEF-3DFE-42C7-B043-27007E22BCE7}" type="sibTrans" cxnId="{D19C32B2-CC17-43D8-B110-5A3274E88A25}">
      <dgm:prSet/>
      <dgm:spPr/>
      <dgm:t>
        <a:bodyPr/>
        <a:lstStyle/>
        <a:p>
          <a:endParaRPr lang="en-US"/>
        </a:p>
      </dgm:t>
    </dgm:pt>
    <dgm:pt modelId="{94BBEC2B-F9C5-485C-8FC4-35F100780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Audience</a:t>
          </a:r>
        </a:p>
      </dgm:t>
    </dgm:pt>
    <dgm:pt modelId="{081DD898-55ED-4438-B769-DCB7FD49089C}" type="parTrans" cxnId="{F909A0FE-149E-408A-BDDB-F4590D71BC4A}">
      <dgm:prSet/>
      <dgm:spPr/>
      <dgm:t>
        <a:bodyPr/>
        <a:lstStyle/>
        <a:p>
          <a:endParaRPr lang="en-US"/>
        </a:p>
      </dgm:t>
    </dgm:pt>
    <dgm:pt modelId="{F5F8CA92-E83C-4E02-AE7F-D63EA90D5E87}" type="sibTrans" cxnId="{F909A0FE-149E-408A-BDDB-F4590D71BC4A}">
      <dgm:prSet/>
      <dgm:spPr/>
      <dgm:t>
        <a:bodyPr/>
        <a:lstStyle/>
        <a:p>
          <a:endParaRPr lang="en-US"/>
        </a:p>
      </dgm:t>
    </dgm:pt>
    <dgm:pt modelId="{74A6DCD3-A586-42B7-955B-6E3BDB6FF399}" type="pres">
      <dgm:prSet presAssocID="{E8B0F009-D025-4197-AFB4-98ECD39AFC26}" presName="root" presStyleCnt="0">
        <dgm:presLayoutVars>
          <dgm:dir/>
          <dgm:resizeHandles val="exact"/>
        </dgm:presLayoutVars>
      </dgm:prSet>
      <dgm:spPr/>
    </dgm:pt>
    <dgm:pt modelId="{67A2B70B-4E21-400B-B2F4-A41EEE826C79}" type="pres">
      <dgm:prSet presAssocID="{35DC692B-D0CA-46FC-8445-09D3A8256072}" presName="compNode" presStyleCnt="0"/>
      <dgm:spPr/>
    </dgm:pt>
    <dgm:pt modelId="{C2CE12FD-7FCA-4160-8574-E855EF015AA9}" type="pres">
      <dgm:prSet presAssocID="{35DC692B-D0CA-46FC-8445-09D3A8256072}" presName="bgRect" presStyleLbl="bgShp" presStyleIdx="0" presStyleCnt="3"/>
      <dgm:spPr/>
    </dgm:pt>
    <dgm:pt modelId="{4B484D1B-698C-4B63-A5FF-99EAB461F7C5}" type="pres">
      <dgm:prSet presAssocID="{35DC692B-D0CA-46FC-8445-09D3A82560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3C2FCDE-6B3F-46E5-A43E-5823BBB51989}" type="pres">
      <dgm:prSet presAssocID="{35DC692B-D0CA-46FC-8445-09D3A8256072}" presName="spaceRect" presStyleCnt="0"/>
      <dgm:spPr/>
    </dgm:pt>
    <dgm:pt modelId="{3C51CD85-9CBE-4584-851F-7EA733DE329A}" type="pres">
      <dgm:prSet presAssocID="{35DC692B-D0CA-46FC-8445-09D3A8256072}" presName="parTx" presStyleLbl="revTx" presStyleIdx="0" presStyleCnt="3">
        <dgm:presLayoutVars>
          <dgm:chMax val="0"/>
          <dgm:chPref val="0"/>
        </dgm:presLayoutVars>
      </dgm:prSet>
      <dgm:spPr/>
    </dgm:pt>
    <dgm:pt modelId="{670B0289-1257-44CC-8BBF-6570DED4EFCD}" type="pres">
      <dgm:prSet presAssocID="{93134FD9-B40F-47A8-A78F-8FB0BEADB3EF}" presName="sibTrans" presStyleCnt="0"/>
      <dgm:spPr/>
    </dgm:pt>
    <dgm:pt modelId="{951502CE-B10E-4720-8618-83DC7C3C1B79}" type="pres">
      <dgm:prSet presAssocID="{837ADE8A-E711-4D70-942B-61EEB7527DCD}" presName="compNode" presStyleCnt="0"/>
      <dgm:spPr/>
    </dgm:pt>
    <dgm:pt modelId="{B4A752F3-7791-4375-A8E1-90866CBDF21B}" type="pres">
      <dgm:prSet presAssocID="{837ADE8A-E711-4D70-942B-61EEB7527DCD}" presName="bgRect" presStyleLbl="bgShp" presStyleIdx="1" presStyleCnt="3"/>
      <dgm:spPr/>
    </dgm:pt>
    <dgm:pt modelId="{235CB52A-5196-427A-BD19-AEFBACEE16C5}" type="pres">
      <dgm:prSet presAssocID="{837ADE8A-E711-4D70-942B-61EEB7527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C112C7-1864-4A0D-A43F-4AA85CC3E7A6}" type="pres">
      <dgm:prSet presAssocID="{837ADE8A-E711-4D70-942B-61EEB7527DCD}" presName="spaceRect" presStyleCnt="0"/>
      <dgm:spPr/>
    </dgm:pt>
    <dgm:pt modelId="{74C2C84E-B63B-438C-9891-C26F08E62226}" type="pres">
      <dgm:prSet presAssocID="{837ADE8A-E711-4D70-942B-61EEB7527DCD}" presName="parTx" presStyleLbl="revTx" presStyleIdx="1" presStyleCnt="3">
        <dgm:presLayoutVars>
          <dgm:chMax val="0"/>
          <dgm:chPref val="0"/>
        </dgm:presLayoutVars>
      </dgm:prSet>
      <dgm:spPr/>
    </dgm:pt>
    <dgm:pt modelId="{FFD2F0F6-AEB5-4244-B8FC-F29C217E66D5}" type="pres">
      <dgm:prSet presAssocID="{34542CEF-3DFE-42C7-B043-27007E22BCE7}" presName="sibTrans" presStyleCnt="0"/>
      <dgm:spPr/>
    </dgm:pt>
    <dgm:pt modelId="{A80032AD-F06A-4803-BE58-9B73A484C258}" type="pres">
      <dgm:prSet presAssocID="{94BBEC2B-F9C5-485C-8FC4-35F1007808EC}" presName="compNode" presStyleCnt="0"/>
      <dgm:spPr/>
    </dgm:pt>
    <dgm:pt modelId="{C2827505-AC4C-4457-AC71-902253CFBB89}" type="pres">
      <dgm:prSet presAssocID="{94BBEC2B-F9C5-485C-8FC4-35F1007808EC}" presName="bgRect" presStyleLbl="bgShp" presStyleIdx="2" presStyleCnt="3"/>
      <dgm:spPr/>
    </dgm:pt>
    <dgm:pt modelId="{D3095C9B-1BE0-4A7E-A81F-201DD593A068}" type="pres">
      <dgm:prSet presAssocID="{94BBEC2B-F9C5-485C-8FC4-35F1007808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0E3585-7AAE-44F9-8487-ADFE10164805}" type="pres">
      <dgm:prSet presAssocID="{94BBEC2B-F9C5-485C-8FC4-35F1007808EC}" presName="spaceRect" presStyleCnt="0"/>
      <dgm:spPr/>
    </dgm:pt>
    <dgm:pt modelId="{868028D5-5987-4FF0-BFA1-066721568130}" type="pres">
      <dgm:prSet presAssocID="{94BBEC2B-F9C5-485C-8FC4-35F1007808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63F90B-9EB5-4B6C-8BB5-259780153B12}" type="presOf" srcId="{837ADE8A-E711-4D70-942B-61EEB7527DCD}" destId="{74C2C84E-B63B-438C-9891-C26F08E62226}" srcOrd="0" destOrd="0" presId="urn:microsoft.com/office/officeart/2018/2/layout/IconVerticalSolidList"/>
    <dgm:cxn modelId="{A070236C-B070-49A5-8611-E1DF6DFB3B0C}" srcId="{E8B0F009-D025-4197-AFB4-98ECD39AFC26}" destId="{35DC692B-D0CA-46FC-8445-09D3A8256072}" srcOrd="0" destOrd="0" parTransId="{E356C3D8-160F-4CA1-B9C8-0B73B4C6A99F}" sibTransId="{93134FD9-B40F-47A8-A78F-8FB0BEADB3EF}"/>
    <dgm:cxn modelId="{2BE9BB52-F3FF-4BCA-B7BA-591DE659B673}" type="presOf" srcId="{35DC692B-D0CA-46FC-8445-09D3A8256072}" destId="{3C51CD85-9CBE-4584-851F-7EA733DE329A}" srcOrd="0" destOrd="0" presId="urn:microsoft.com/office/officeart/2018/2/layout/IconVerticalSolidList"/>
    <dgm:cxn modelId="{19E4B275-4B43-4E6E-8068-6010D1FF80C9}" type="presOf" srcId="{94BBEC2B-F9C5-485C-8FC4-35F1007808EC}" destId="{868028D5-5987-4FF0-BFA1-066721568130}" srcOrd="0" destOrd="0" presId="urn:microsoft.com/office/officeart/2018/2/layout/IconVerticalSolidList"/>
    <dgm:cxn modelId="{1B395F5A-A70A-4F60-9161-6BBDDE30FE2A}" type="presOf" srcId="{E8B0F009-D025-4197-AFB4-98ECD39AFC26}" destId="{74A6DCD3-A586-42B7-955B-6E3BDB6FF399}" srcOrd="0" destOrd="0" presId="urn:microsoft.com/office/officeart/2018/2/layout/IconVerticalSolidList"/>
    <dgm:cxn modelId="{D19C32B2-CC17-43D8-B110-5A3274E88A25}" srcId="{E8B0F009-D025-4197-AFB4-98ECD39AFC26}" destId="{837ADE8A-E711-4D70-942B-61EEB7527DCD}" srcOrd="1" destOrd="0" parTransId="{3A6A214F-B764-4779-BA12-8E61BA3AF4CD}" sibTransId="{34542CEF-3DFE-42C7-B043-27007E22BCE7}"/>
    <dgm:cxn modelId="{F909A0FE-149E-408A-BDDB-F4590D71BC4A}" srcId="{E8B0F009-D025-4197-AFB4-98ECD39AFC26}" destId="{94BBEC2B-F9C5-485C-8FC4-35F1007808EC}" srcOrd="2" destOrd="0" parTransId="{081DD898-55ED-4438-B769-DCB7FD49089C}" sibTransId="{F5F8CA92-E83C-4E02-AE7F-D63EA90D5E87}"/>
    <dgm:cxn modelId="{C407F2F7-97D5-441D-9C55-8CA8F7861AC0}" type="presParOf" srcId="{74A6DCD3-A586-42B7-955B-6E3BDB6FF399}" destId="{67A2B70B-4E21-400B-B2F4-A41EEE826C79}" srcOrd="0" destOrd="0" presId="urn:microsoft.com/office/officeart/2018/2/layout/IconVerticalSolidList"/>
    <dgm:cxn modelId="{594D7206-85E8-4A6D-8F3C-A62F8BFD7EEF}" type="presParOf" srcId="{67A2B70B-4E21-400B-B2F4-A41EEE826C79}" destId="{C2CE12FD-7FCA-4160-8574-E855EF015AA9}" srcOrd="0" destOrd="0" presId="urn:microsoft.com/office/officeart/2018/2/layout/IconVerticalSolidList"/>
    <dgm:cxn modelId="{039ABF37-689F-4FA2-BFAA-ED1F19230156}" type="presParOf" srcId="{67A2B70B-4E21-400B-B2F4-A41EEE826C79}" destId="{4B484D1B-698C-4B63-A5FF-99EAB461F7C5}" srcOrd="1" destOrd="0" presId="urn:microsoft.com/office/officeart/2018/2/layout/IconVerticalSolidList"/>
    <dgm:cxn modelId="{53BA6A6C-5849-4774-9BC7-51CC1CB0B9A7}" type="presParOf" srcId="{67A2B70B-4E21-400B-B2F4-A41EEE826C79}" destId="{93C2FCDE-6B3F-46E5-A43E-5823BBB51989}" srcOrd="2" destOrd="0" presId="urn:microsoft.com/office/officeart/2018/2/layout/IconVerticalSolidList"/>
    <dgm:cxn modelId="{70B73CB2-3E8F-4CE9-8568-43302D23C37F}" type="presParOf" srcId="{67A2B70B-4E21-400B-B2F4-A41EEE826C79}" destId="{3C51CD85-9CBE-4584-851F-7EA733DE329A}" srcOrd="3" destOrd="0" presId="urn:microsoft.com/office/officeart/2018/2/layout/IconVerticalSolidList"/>
    <dgm:cxn modelId="{509A3E9E-B46D-44E7-AC7D-9FD22F996758}" type="presParOf" srcId="{74A6DCD3-A586-42B7-955B-6E3BDB6FF399}" destId="{670B0289-1257-44CC-8BBF-6570DED4EFCD}" srcOrd="1" destOrd="0" presId="urn:microsoft.com/office/officeart/2018/2/layout/IconVerticalSolidList"/>
    <dgm:cxn modelId="{988B36C3-DC4F-4CB2-8A88-8F3493A8B1E2}" type="presParOf" srcId="{74A6DCD3-A586-42B7-955B-6E3BDB6FF399}" destId="{951502CE-B10E-4720-8618-83DC7C3C1B79}" srcOrd="2" destOrd="0" presId="urn:microsoft.com/office/officeart/2018/2/layout/IconVerticalSolidList"/>
    <dgm:cxn modelId="{2EEAE71F-A1FE-4D73-8775-3854DB3AFDA5}" type="presParOf" srcId="{951502CE-B10E-4720-8618-83DC7C3C1B79}" destId="{B4A752F3-7791-4375-A8E1-90866CBDF21B}" srcOrd="0" destOrd="0" presId="urn:microsoft.com/office/officeart/2018/2/layout/IconVerticalSolidList"/>
    <dgm:cxn modelId="{24DDFBD8-F0B0-4AAF-82E8-78E6BDA58DB1}" type="presParOf" srcId="{951502CE-B10E-4720-8618-83DC7C3C1B79}" destId="{235CB52A-5196-427A-BD19-AEFBACEE16C5}" srcOrd="1" destOrd="0" presId="urn:microsoft.com/office/officeart/2018/2/layout/IconVerticalSolidList"/>
    <dgm:cxn modelId="{1FE1A142-C9D9-4FA1-A818-4566EC51E0EC}" type="presParOf" srcId="{951502CE-B10E-4720-8618-83DC7C3C1B79}" destId="{6AC112C7-1864-4A0D-A43F-4AA85CC3E7A6}" srcOrd="2" destOrd="0" presId="urn:microsoft.com/office/officeart/2018/2/layout/IconVerticalSolidList"/>
    <dgm:cxn modelId="{AD4896DC-B8AA-49DF-B3FD-16D7877570FC}" type="presParOf" srcId="{951502CE-B10E-4720-8618-83DC7C3C1B79}" destId="{74C2C84E-B63B-438C-9891-C26F08E62226}" srcOrd="3" destOrd="0" presId="urn:microsoft.com/office/officeart/2018/2/layout/IconVerticalSolidList"/>
    <dgm:cxn modelId="{FB60027C-3678-4206-9C2A-BD37177167A0}" type="presParOf" srcId="{74A6DCD3-A586-42B7-955B-6E3BDB6FF399}" destId="{FFD2F0F6-AEB5-4244-B8FC-F29C217E66D5}" srcOrd="3" destOrd="0" presId="urn:microsoft.com/office/officeart/2018/2/layout/IconVerticalSolidList"/>
    <dgm:cxn modelId="{ABF87B19-B890-4B44-8B3A-6D18A46C1564}" type="presParOf" srcId="{74A6DCD3-A586-42B7-955B-6E3BDB6FF399}" destId="{A80032AD-F06A-4803-BE58-9B73A484C258}" srcOrd="4" destOrd="0" presId="urn:microsoft.com/office/officeart/2018/2/layout/IconVerticalSolidList"/>
    <dgm:cxn modelId="{1B31F4EF-80DC-4EA1-BAC2-057D4E8934C2}" type="presParOf" srcId="{A80032AD-F06A-4803-BE58-9B73A484C258}" destId="{C2827505-AC4C-4457-AC71-902253CFBB89}" srcOrd="0" destOrd="0" presId="urn:microsoft.com/office/officeart/2018/2/layout/IconVerticalSolidList"/>
    <dgm:cxn modelId="{B7967E2B-3921-46BE-A588-F6CC94B5C624}" type="presParOf" srcId="{A80032AD-F06A-4803-BE58-9B73A484C258}" destId="{D3095C9B-1BE0-4A7E-A81F-201DD593A068}" srcOrd="1" destOrd="0" presId="urn:microsoft.com/office/officeart/2018/2/layout/IconVerticalSolidList"/>
    <dgm:cxn modelId="{67384794-2A4F-4154-B5A3-D94910D29E91}" type="presParOf" srcId="{A80032AD-F06A-4803-BE58-9B73A484C258}" destId="{580E3585-7AAE-44F9-8487-ADFE10164805}" srcOrd="2" destOrd="0" presId="urn:microsoft.com/office/officeart/2018/2/layout/IconVerticalSolidList"/>
    <dgm:cxn modelId="{42A59776-0FFF-4044-AF42-C4219832D87A}" type="presParOf" srcId="{A80032AD-F06A-4803-BE58-9B73A484C258}" destId="{868028D5-5987-4FF0-BFA1-066721568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12FD-7FCA-4160-8574-E855EF015A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84D1B-698C-4B63-A5FF-99EAB461F7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1CD85-9CBE-4584-851F-7EA733DE329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TooniePix about?</a:t>
          </a:r>
        </a:p>
      </dsp:txBody>
      <dsp:txXfrm>
        <a:off x="1435590" y="531"/>
        <a:ext cx="9080009" cy="1242935"/>
      </dsp:txXfrm>
    </dsp:sp>
    <dsp:sp modelId="{B4A752F3-7791-4375-A8E1-90866CBDF21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B52A-5196-427A-BD19-AEFBACEE16C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C84E-B63B-438C-9891-C26F08E6222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1435590" y="1554201"/>
        <a:ext cx="9080009" cy="1242935"/>
      </dsp:txXfrm>
    </dsp:sp>
    <dsp:sp modelId="{C2827505-AC4C-4457-AC71-902253CFBB8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5C9B-1BE0-4A7E-A81F-201DD593A0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28D5-5987-4FF0-BFA1-06672156813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Audience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5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61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0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29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3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2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3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0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4C236-422B-407E-BC9E-4BA62E75CD8D}" type="datetimeFigureOut">
              <a:rPr lang="en-ZA" smtClean="0"/>
              <a:t>2025/05/29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22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086-61E8-3465-9291-275E935A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E648-5D88-EC47-6744-1D52B21A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Indiphe Nondlazi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Zisanda Nodali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Siphelele Gwabavu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Banele Xhamlashe</a:t>
            </a:r>
          </a:p>
        </p:txBody>
      </p:sp>
      <p:pic>
        <p:nvPicPr>
          <p:cNvPr id="5" name="Picture 4" descr="A cartoon child painting on a canvas&#10;&#10;AI-generated content may be incorrect.">
            <a:extLst>
              <a:ext uri="{FF2B5EF4-FFF2-40B4-BE49-F238E27FC236}">
                <a16:creationId xmlns:a16="http://schemas.microsoft.com/office/drawing/2014/main" id="{47135B06-B432-2720-D5D9-8DD0D6E1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 b="11841"/>
          <a:stretch>
            <a:fillRect/>
          </a:stretch>
        </p:blipFill>
        <p:spPr>
          <a:xfrm>
            <a:off x="177001" y="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9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6D6-1090-3CB0-3148-5ED3A01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Introduction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134B4A-93B0-BD46-EF35-985FCC7CC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8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FF9F3-6D5C-2288-4F73-4DECF902B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14A-ADF0-6AAD-B5DD-CC53985E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Tools &amp; Technologies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291-3597-CF2C-2D3A-AF9C664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Python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OpenCV 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Gofile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Tkinter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NumPy 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Matplotlib/PIL </a:t>
            </a:r>
          </a:p>
        </p:txBody>
      </p:sp>
    </p:spTree>
    <p:extLst>
      <p:ext uri="{BB962C8B-B14F-4D97-AF65-F5344CB8AC3E}">
        <p14:creationId xmlns:p14="http://schemas.microsoft.com/office/powerpoint/2010/main" val="2327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19F-A7F0-032B-6CB4-C50932F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Our Approach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4935-CB0D-2F86-1BFB-A8F8B378C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Our user interface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Python + </a:t>
            </a:r>
            <a:r>
              <a:rPr lang="en-US" sz="2000" dirty="0" err="1">
                <a:solidFill>
                  <a:schemeClr val="bg2"/>
                </a:solidFill>
              </a:rPr>
              <a:t>Tkinter</a:t>
            </a:r>
            <a:endParaRPr lang="en-US" sz="2000" dirty="0">
              <a:solidFill>
                <a:schemeClr val="bg2"/>
              </a:solidFill>
            </a:endParaRP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What we built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effects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Effects implemented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processing instead of a trained ML model.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Processing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Dependency</a:t>
            </a:r>
          </a:p>
          <a:p>
            <a:r>
              <a:rPr lang="en-US" sz="2400" dirty="0">
                <a:solidFill>
                  <a:schemeClr val="bg2"/>
                </a:solidFill>
              </a:rPr>
              <a:t>GUI (Graphical User Interface)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Splash Screen, Buttons, Labels</a:t>
            </a:r>
          </a:p>
          <a:p>
            <a:r>
              <a:rPr lang="en-ZA" sz="2000" dirty="0">
                <a:solidFill>
                  <a:schemeClr val="bg1"/>
                </a:solidFill>
              </a:rPr>
              <a:t>Voice Assistant Integration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894F-22AC-910D-088A-B1B2EF1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APP DEMONSTRATION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BC0-17F1-69B9-8086-07769E3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Conclusion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5AF9-93D6-19C5-0869-6BE871EE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</a:t>
            </a:r>
            <a:r>
              <a:rPr lang="en-ZA" sz="2400" dirty="0">
                <a:solidFill>
                  <a:schemeClr val="bg2"/>
                </a:solidFill>
              </a:rPr>
              <a:t>hallenges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Logic</a:t>
            </a:r>
          </a:p>
          <a:p>
            <a:pPr lvl="2"/>
            <a:r>
              <a:rPr lang="en-ZA" sz="1600" dirty="0">
                <a:solidFill>
                  <a:schemeClr val="bg2"/>
                </a:solidFill>
              </a:rPr>
              <a:t>To get a clean cartoon look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Speech Recognition</a:t>
            </a:r>
          </a:p>
          <a:p>
            <a:r>
              <a:rPr lang="en-ZA" sz="2400" dirty="0">
                <a:solidFill>
                  <a:schemeClr val="bg2"/>
                </a:solidFill>
              </a:rPr>
              <a:t> What We Learned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with 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Working with real-time webcam feeds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GUI design with user flow in mind</a:t>
            </a:r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262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489DF-E2A3-059A-7A56-2644E37A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E1E-2DAA-F424-873E-00D9306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Q &amp; A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111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 Quads</vt:lpstr>
      <vt:lpstr>Introduction</vt:lpstr>
      <vt:lpstr>Tools &amp; Technologies</vt:lpstr>
      <vt:lpstr>Our Approach</vt:lpstr>
      <vt:lpstr>APP DEMONSTRATION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Zisanda Nodali</dc:creator>
  <cp:lastModifiedBy>Indiphe Nondlazi</cp:lastModifiedBy>
  <cp:revision>5</cp:revision>
  <dcterms:created xsi:type="dcterms:W3CDTF">2025-05-28T11:25:42Z</dcterms:created>
  <dcterms:modified xsi:type="dcterms:W3CDTF">2025-05-29T13:57:48Z</dcterms:modified>
</cp:coreProperties>
</file>