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Lato" panose="020B0604020202020204" charset="0"/>
      <p:regular r:id="rId14"/>
      <p:bold r:id="rId15"/>
      <p:italic r:id="rId16"/>
      <p:boldItalic r:id="rId17"/>
    </p:embeddedFont>
    <p:embeddedFont>
      <p:font typeface="Robo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96c51052fa_1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g296c51052fa_1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96c51052fa_1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296c51052fa_1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50">
                <a:solidFill>
                  <a:schemeClr val="dk1"/>
                </a:solidFill>
                <a:highlight>
                  <a:srgbClr val="EBF5FA"/>
                </a:highlight>
                <a:latin typeface="Roboto"/>
                <a:ea typeface="Roboto"/>
                <a:cs typeface="Roboto"/>
                <a:sym typeface="Roboto"/>
              </a:rPr>
              <a:t>specifying the number of replicas to be created for each data item and the specific mini-Clouds where the replicas should be stored requires three replicas of a critical data item to be stored in different mini-Clouds for high availability and fault tolerance. priority or importance level of different data items, determining the order in which they should be replicated across mini-Clouds. This policy ensures that more important data items are replicated first, reducing the latency in accessing crucial information.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96c51052fa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296c51052fa_1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6c51052fa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g296c51052fa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96c51052fa_1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g296c51052fa_1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96c51052fa_1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296c51052fa_1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96c51052fa_1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296c51052fa_1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02a647a45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g2602a647a45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602a647a45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2602a647a45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96c51052fa_1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296c51052fa_1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96c51052fa_1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296c51052fa_1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33918"/>
              <a:buNone/>
            </a:pPr>
            <a:r>
              <a:rPr lang="en" sz="1900"/>
              <a:t>Mohammad Zishan Tareque</a:t>
            </a:r>
            <a:endParaRPr sz="1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33918"/>
              <a:buNone/>
            </a:pPr>
            <a:endParaRPr sz="1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33918"/>
              <a:buNone/>
            </a:pPr>
            <a:r>
              <a:rPr lang="en" sz="1900"/>
              <a:t>CSE707 - Group 12</a:t>
            </a:r>
            <a:endParaRPr sz="1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33918"/>
              <a:buNone/>
            </a:pPr>
            <a:endParaRPr sz="1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33918"/>
              <a:buNone/>
            </a:pPr>
            <a:r>
              <a:rPr lang="en" sz="1900"/>
              <a:t>23266031</a:t>
            </a:r>
            <a:endParaRPr sz="1900"/>
          </a:p>
        </p:txBody>
      </p:sp>
      <p:sp>
        <p:nvSpPr>
          <p:cNvPr id="86" name="Google Shape;86;p13"/>
          <p:cNvSpPr txBox="1"/>
          <p:nvPr/>
        </p:nvSpPr>
        <p:spPr>
          <a:xfrm>
            <a:off x="5248650" y="3873025"/>
            <a:ext cx="3447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 : Farah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 : Sabbir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311700" y="315775"/>
            <a:ext cx="8862900" cy="10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7"/>
              <a:buNone/>
            </a:pPr>
            <a:r>
              <a:rPr lang="en" b="1"/>
              <a:t>2.2 Second Limitation :  User-specified policy </a:t>
            </a:r>
            <a:endParaRPr b="1"/>
          </a:p>
        </p:txBody>
      </p:sp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None of the efforts presented consider user-specified policy specifications associated with data items. 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While the paper focuses on minimizing the time taken to upload and replicate data, it does not explicitly address the inclusion of user-specified policy specifications 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certain scenarios where specific policies need to be applied to data items, the proposed solution may not be directly applicable .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343925" y="422650"/>
            <a:ext cx="76602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b="1"/>
              <a:t>3 Synthesis</a:t>
            </a:r>
            <a:endParaRPr b="1"/>
          </a:p>
        </p:txBody>
      </p:sp>
      <p:sp>
        <p:nvSpPr>
          <p:cNvPr id="145" name="Google Shape;145;p2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Addresses challenges in uploading and replicating IoT data on distributed cloud storage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Investigate the impact of specific IoT network topologies on data replication 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Evaluate the performance of the proposed ordering strategies in such topologies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user-specified policy specifications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1675200" y="1841250"/>
            <a:ext cx="5793600" cy="14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700"/>
              <a:t>Uploading and Replicating Internet of Things (IoT) Data on Distributed Cloud Storage</a:t>
            </a:r>
            <a:endParaRPr sz="2700"/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endParaRPr sz="2700"/>
          </a:p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370370"/>
              <a:buNone/>
            </a:pP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" b="1"/>
              <a:t>1.1 Motivation</a:t>
            </a:r>
            <a:endParaRPr b="1"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Investigate the combined problem of uploading IoT data from sensor gateways and efficient replication on distributed cloud storage.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Examine the performance limitations in this process.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Propose heuristic strategies to address these limitations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Ensure high availability and disaster recovery for IoT data.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" b="1"/>
              <a:t>1.2 Contribution</a:t>
            </a:r>
            <a:endParaRPr b="1"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Comprehensive investigation of IoT data uploading from sensor gateways and efficient replication on distributed cloud storage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Highlighting of performance limitations related to mini-clouds' read and write latency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" b="1"/>
              <a:t>1.3 Methodology</a:t>
            </a:r>
            <a:endParaRPr b="1"/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 u="sng"/>
              <a:t>Modeling</a:t>
            </a:r>
            <a:r>
              <a:rPr lang="en"/>
              <a:t>: The problem is modeled using parameters like effective bandwidth and the quantity and size of data items in each mini-cloud.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 u="sng"/>
              <a:t>Simulation</a:t>
            </a:r>
            <a:r>
              <a:rPr lang="en"/>
              <a:t>: Utilization of simulations to assess diverse data configurations and the proposed heuristic approaches.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 u="sng"/>
              <a:t>JOB Abstraction</a:t>
            </a:r>
            <a:r>
              <a:rPr lang="en"/>
              <a:t>: For simulating data transfer and replication between gateways and mini-clouds.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" b="1"/>
              <a:t>1.3 Methodology (JOB abstraction)</a:t>
            </a:r>
            <a:endParaRPr b="1"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Source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Destination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Bandwidth link between source and destination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" b="1"/>
              <a:t>1.3 Methodology (Orderings for greedy algorithm)</a:t>
            </a:r>
            <a:endParaRPr b="1"/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Earliest data first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Smallest bandwidth remaining link first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Largest bandwidth remaining first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Largest space first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Smallest space first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And so on (upto 11)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" b="1"/>
              <a:t>1.4 Conclusion</a:t>
            </a:r>
            <a:endParaRPr b="1"/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Findings reveal that the performance of any heuristic is frequently 12 times superior to the worst performance for a specific quantity of data items for uploading and replication.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study concludes that the ultimate performance is limited by the read and write latency of mini-clouds.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8888"/>
              <a:buNone/>
            </a:pPr>
            <a:r>
              <a:rPr lang="en" b="1"/>
              <a:t>2.1 First Limitation : Not the most optimized solution</a:t>
            </a:r>
            <a:endParaRPr b="1"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Ultimate performance dependant on latency of mini-cloud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to improve latency of mini-cloud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to find a way to remove dependency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480</Words>
  <Application>Microsoft Office PowerPoint</Application>
  <PresentationFormat>On-screen Show (16:9)</PresentationFormat>
  <Paragraphs>49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Lato</vt:lpstr>
      <vt:lpstr>Roboto</vt:lpstr>
      <vt:lpstr>Arial</vt:lpstr>
      <vt:lpstr>Geometric</vt:lpstr>
      <vt:lpstr>Mohammad Zishan Tareque  CSE707 - Group 12  23266031</vt:lpstr>
      <vt:lpstr>Uploading and Replicating Internet of Things (IoT) Data on Distributed Cloud Storage  </vt:lpstr>
      <vt:lpstr>1.1 Motivation</vt:lpstr>
      <vt:lpstr>1.2 Contribution</vt:lpstr>
      <vt:lpstr>1.3 Methodology</vt:lpstr>
      <vt:lpstr>1.3 Methodology (JOB abstraction)</vt:lpstr>
      <vt:lpstr>1.3 Methodology (Orderings for greedy algorithm)</vt:lpstr>
      <vt:lpstr>1.4 Conclusion</vt:lpstr>
      <vt:lpstr>2.1 First Limitation : Not the most optimized solution</vt:lpstr>
      <vt:lpstr>2.2 Second Limitation :  User-specified policy </vt:lpstr>
      <vt:lpstr>3 Synthesis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Mohammad Zishan Tareque  CSE707 - Group 12  23266031</dc:title>
  <cp:lastModifiedBy>mypc</cp:lastModifiedBy>
  <cp:revision>1</cp:revision>
  <dcterms:modified xsi:type="dcterms:W3CDTF">2023-11-08T20:54:51Z</dcterms:modified>
</cp:coreProperties>
</file>