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6c51052fa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96c51052f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240ad5b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63240ad5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3e49f642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a3e49f6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46891a4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46891a4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713a0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713a0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6891a4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6891a4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46891a4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46891a4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6891a4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46891a4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46891a4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46891a4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46891a4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46891a4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46891a4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546891a4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6c51052fa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96c51052f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5713926d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5713926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0442e8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0442e8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427658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427658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c51052fa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96c51052f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240ad5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63240ad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240ad5b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63240ad5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6c51052fa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96c51052fa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0442e84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30442e8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0442e84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630442e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0442e84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630442e8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298450" y="293225"/>
            <a:ext cx="4547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" sz="1900"/>
              <a:t>CSE-707 Group 12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23273008 || Minar Mahmud Rafi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23266031 || Mohammad Zishan Tareque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23366009 || Ripa Sarkar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20201225 || Md. Ashiq Ul Islam Sajid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848500" y="3442025"/>
            <a:ext cx="34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: Farah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: Sabbir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Federated Average Algorithm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00" y="1379250"/>
            <a:ext cx="6407175" cy="3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Some Federated Learning Frameworks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5329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FATE </a:t>
            </a:r>
            <a:r>
              <a:rPr lang="en"/>
              <a:t>- One of the earliest open-source frameworks for FL that is ready for commercial use in February 2019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Flower</a:t>
            </a:r>
            <a:r>
              <a:rPr lang="en"/>
              <a:t> - Originated from a research project at the University of Oxford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TensorFlow Federated TFF</a:t>
            </a:r>
            <a:r>
              <a:rPr lang="en"/>
              <a:t> - Well-suited for TensorFlow/Keras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Federated Learning Framework</a:t>
            </a:r>
            <a:r>
              <a:rPr b="1" lang="en"/>
              <a:t> (Flower)</a:t>
            </a:r>
            <a:endParaRPr b="1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87900" y="1838475"/>
            <a:ext cx="7765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Ease of use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Privacy Preserving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Compatible with TensorFlow, PyTorch, framework agnostic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Federated Learning Framework (Flower)</a:t>
            </a:r>
            <a:endParaRPr b="1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38" y="1437350"/>
            <a:ext cx="6394526" cy="3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/>
              <a:t>Federated Learning Dataset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75" y="1921000"/>
            <a:ext cx="56578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Flow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940" y="855525"/>
            <a:ext cx="2724875" cy="3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23775" y="455525"/>
            <a:ext cx="4200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Federated Learning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0" y="2158525"/>
            <a:ext cx="4200349" cy="17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1707713" y="1574425"/>
            <a:ext cx="2016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00" y="849125"/>
            <a:ext cx="3751526" cy="16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969450" y="455525"/>
            <a:ext cx="131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Client-1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450" y="3014375"/>
            <a:ext cx="3751525" cy="15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5961363" y="2621475"/>
            <a:ext cx="1709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 -2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Result With Traditional Machine Learning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75" y="1799338"/>
            <a:ext cx="5029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350" y="1017725"/>
            <a:ext cx="3143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Calorie Calculator Result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374" y="1839424"/>
            <a:ext cx="3019575" cy="25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4">
            <a:alphaModFix/>
          </a:blip>
          <a:srcRect b="0" l="0" r="-9625" t="0"/>
          <a:stretch/>
        </p:blipFill>
        <p:spPr>
          <a:xfrm>
            <a:off x="603524" y="2816363"/>
            <a:ext cx="3840874" cy="10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451100" y="2235625"/>
            <a:ext cx="2509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Input Sample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552700" y="1245675"/>
            <a:ext cx="228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Output Sample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○"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Centralized learning communication overheads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○"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Different types of client devices not considered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○"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Heterogeneous Data Distribution - Lack of diverse Data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○"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Resource Limitations 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SzPts val="1950"/>
              <a:buFont typeface="Arial"/>
              <a:buChar char="○"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Taking pictures in low light areas might affect result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60950" y="121180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8"/>
              <a:t>Enhanced Calorie Estimation of Solid Foods using Federated Learning and YOLO Models: A Distributed Approach for Collaborative Caloric Data Analysis</a:t>
            </a:r>
            <a:endParaRPr sz="2588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70370"/>
              <a:buNone/>
            </a:pPr>
            <a:r>
              <a:t/>
            </a:r>
            <a:endParaRPr sz="12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Future Work &amp; Conclusion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11700" y="140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Test federated learning on actual clients and figure out the optimum device config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Finding a solution to estimate the calorie content for all kinds of foods.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Find a new technique to overcome issues related to food quantity and shape.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Opens avenues for further exploration in enhancing food recognition technologies and calorie estimation, potentially impacting broader applications in dietary assessment and health monitoring.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2.  S. Banerjee, and A.C. Mondal, “Nutrient food prediction through deep learning,” 2021 Asian Conference on Innovation in Technology (ASIANCON). (2021)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4. Smith, J., Johnson, A. "Improving Autonomous Vehicles Safety in Snow Weather Using Federated YOLO CNN Learning." International Journal of Artificial Intelligence, 10(3), 2022, 123-135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5. Nguyen D.C., Ding M., Pathirana P.N., Seneviratne A., Li J., Poor H.V. Federated learning for internet of things: A comprehensive survey IEEE Commun. Surv. Tutor. (2021), p. 1, 10.1109/COMST.2021.3075439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6. Andrew, Straiton, Hard., Chloe, Kiddon., Daniel, Ramage., Francoise, Beaufays., Hubert, Eichner., Kanishka, Rao., Rajiv, Mathews., Sean, Augenstein. (2018). Federated Learning for Mobile Keyboard Prediction. arXiv: Computation and Language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Smartphones with high-resolution cameras has transformed food photography into a popular social media trend [1]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global awareness of unfamiliar foods, facilitated by social media, parallels an escalating consciousness regarding health concerns tied to dietary habits [2]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Harnessing YOLO models for detecting and differentiating various daily encountered solid food items to estimate their calorie content.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Federated Learning with the model for greater privacy, reduced latency and greater diversity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Federated Average Algorithm for Federated Learning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Why Yolo?</a:t>
            </a:r>
            <a:endParaRPr b="1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16250" y="1364750"/>
            <a:ext cx="75867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Real-Time Detection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Enhanced Accuracy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Efficient Training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Multi-Object Tracking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Practical Application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Leveraging Existing Technology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Federated Learning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Machine learning approach where models are trained across multiple decentralized devices or edge devices without centrally aggregating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moving data to computation to moving computation to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Training occurs on distributed devices instead of a central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Focuses on preserving user data privacy by keeping data local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Combines local model updates to create a global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process iterates to refine the global model using decentralized updates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Existing Research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everal studies have utilized YOLOv2 for food detection, primarily focusing on the categorization of Japanese cuisine [3]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Previously YOLO has been used with Federated Learning to enable Autonomous Vehicles (AVs) to achieve reliable safe driving in snow weather [4]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IoT applications, FL can provide several significant advantages such as data privacy enhancement, low-latency network communication, enhanced learning quality, etc [5]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Another paper explores the use of federated learning, a distributed on-device learning framework, for training a recurrent neural network language model for next-word prediction in virtual keyboards for smartphones [6]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 research has highlighted the scarcity of diverse datasets specifically focused on solid food items from various cultural backgrounds.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Existing studies have encountered challenges in achieving high accuracy due to the intricate nature of solid food detection and varying dataset sizes</a:t>
            </a:r>
            <a:r>
              <a:rPr lang="en"/>
              <a:t>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Ensuring high accuracy while maintaining efficiency in processing large and diverse datasets poses a challenge, especially when multiple food objects coexist in images.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Increased communication overhead when implementing federated learning on YOLO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distribution might be inconsistent in reality due to different types of devices with different computing powers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Gather diverse images portraying multiple food items from various sources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</a:t>
            </a:r>
            <a:r>
              <a:rPr lang="en"/>
              <a:t>abel and sort manually, ensuring suitability for model integration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</a:t>
            </a:r>
            <a:r>
              <a:rPr lang="en"/>
              <a:t>andomly split into training and validation sets (80-20% ratio)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federated learning using an algorithm (federated average) to train models on subsequent devices simultaneously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federated average using a framework (Flower)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 the accuracy of the models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Methodology (Continued)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Initiate calorie estimation by counting the food item instances.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 with nine food item classes, each with specific calorie values assigned.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calculator to get </a:t>
            </a:r>
            <a:r>
              <a:rPr lang="en"/>
              <a:t>total calorie count based on the total instances of detected food items.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