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369e21c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369e21c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53d4bf2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53d4bf2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53d4bf2a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53d4bf2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369e21c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369e21c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53d4bf2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53d4bf2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rPr b="1" lang="en" sz="1900"/>
              <a:t>CSE-718 - Group 12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rPr b="1" lang="en" sz="1900"/>
              <a:t>Minar Mahmud Rafi - 23273008</a:t>
            </a:r>
            <a:br>
              <a:rPr b="1" lang="en" sz="1900"/>
            </a:br>
            <a:r>
              <a:rPr b="1" lang="en" sz="1900"/>
              <a:t>William Ankan Sarkar - 23266034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rPr b="1" lang="en" sz="1900"/>
              <a:t>Mohammad Zishan Tareque</a:t>
            </a:r>
            <a:r>
              <a:rPr b="1" lang="en" sz="1900"/>
              <a:t> </a:t>
            </a:r>
            <a:r>
              <a:rPr b="1" lang="en" sz="1900"/>
              <a:t>- 23266031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7"/>
              <a:buNone/>
            </a:pPr>
            <a:r>
              <a:rPr b="1" lang="en" sz="1900"/>
              <a:t>Marium Khan Momo - 23273010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918"/>
              <a:buNone/>
            </a:pPr>
            <a:r>
              <a:t/>
            </a:r>
            <a:endParaRPr sz="1900"/>
          </a:p>
        </p:txBody>
      </p:sp>
      <p:sp>
        <p:nvSpPr>
          <p:cNvPr id="55" name="Google Shape;55;p13"/>
          <p:cNvSpPr txBox="1"/>
          <p:nvPr/>
        </p:nvSpPr>
        <p:spPr>
          <a:xfrm>
            <a:off x="5248650" y="3873025"/>
            <a:ext cx="344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 : Farah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 : Sabbir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75" y="1799338"/>
            <a:ext cx="50292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350" y="1017725"/>
            <a:ext cx="31432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 Calculator Result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974" y="1687024"/>
            <a:ext cx="3019575" cy="25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b="0" l="0" r="-9625" t="0"/>
          <a:stretch/>
        </p:blipFill>
        <p:spPr>
          <a:xfrm>
            <a:off x="451124" y="2663963"/>
            <a:ext cx="3840874" cy="10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1298700" y="2083225"/>
            <a:ext cx="25095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Input Sample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400300" y="1093275"/>
            <a:ext cx="228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Output Sample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Calorie Calculator Result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5" y="2475625"/>
            <a:ext cx="3945275" cy="6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700" y="1762325"/>
            <a:ext cx="3234525" cy="25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416100" y="1672925"/>
            <a:ext cx="2494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Input Sample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5950600" y="1270875"/>
            <a:ext cx="22380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Output Sample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&amp; Conclusion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YOLO detection with the calorie calculator directly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a solution to estimate the calorie content for all kinds of foods.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new technique to overcome issues related to food quantity and shape.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pens avenues for further exploration in enhancing food recognition technologies and calorie estimation, potentially impacting broader applications in dietary assessment and health monitoring.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Sun, K. Radecka and Z. Zilic, “FoodTracker: A Real-time Food Detection Mobile Application by Deep Convolutional Neural Networks,” The 16th International Conference on Machine Vision Applications, 2019.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S. Banerjee, and A.C. Mondal, “Nutrient food prediction through deep learning,” 2021 Asian Conference on Innovation in Technology (ASIANCON). (2021)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Sun, K. Radecka and Z. Zilic, “FoodTracker: A Real-time Food Detection Mobile Application by Deep Convolutional Neural Networks,” The 16th International Conference on Machine Vision Applications, 2019.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675200" y="1841250"/>
            <a:ext cx="57936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3991"/>
              <a:buNone/>
            </a:pPr>
            <a:r>
              <a:rPr b="1" lang="en" sz="2700"/>
              <a:t>Calorie estimation of solid food using machine learning with YOLO models</a:t>
            </a:r>
            <a:endParaRPr b="1" sz="27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370370"/>
              <a:buNone/>
            </a:pPr>
            <a:r>
              <a:t/>
            </a:r>
            <a:endParaRPr sz="12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Smartphones with high-resolution cameras has transformed food photography into a popular social media trend [1]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global awareness of unfamiliar foods, facilitated by social media, parallels an escalating consciousness regarding health concerns tied to dietary habits [2]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Harnessing YOLO models for detecting and differentiating various daily encountered solid food items to estimate their calorie content.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568525" y="452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Why </a:t>
            </a:r>
            <a:r>
              <a:rPr b="1" lang="en"/>
              <a:t>YOLO - (You Only Look Once)</a:t>
            </a:r>
            <a:endParaRPr b="1"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816250" y="1364750"/>
            <a:ext cx="75867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chemeClr val="lt2"/>
                </a:solidFill>
              </a:rPr>
              <a:t>Real-Time Detection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 Enhanced Accuracy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 Efficient Training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 Multi-Object Tracking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 Practical Application  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 Leveraging Existing Technology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Existing Research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Several studies have utilized YOLOv2 for food detection, primarily focusing on the categorization of Japanese cuisine [3].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Gave rise to applications like Food Tracer.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Researchers have explored diverse methodologies, including CNN-based models, SVM, ensemble methods, and transfer learning, to enhance accuracy in food recognition and calorie estimation.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Comparative analyses between different models (such as YOLOv2, YOLOv3, GoogleNet, ResNet, etc.) have been conducted to assess their performance in food recognition tasks.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Challenges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research has highlighted the scarcity of diverse datasets specifically focused on solid food items from various cultural backgrounds.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studies have encountered challenges in achieving high accuracy due to the intricate nature of solid food detection and varying dataset sizes.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high accuracy while maintaining efficiency in processing large and diverse datasets poses a challenge, especially when multiple food objects coexist in images.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Gather diverse images portraying multiple food items from various sources (approx. 6000 images)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Label and sort manually, ensuring suitability for model integration (Using labelimg software)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Randomly split into training and validation sets (80-20% ratio)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Employ </a:t>
            </a:r>
            <a:r>
              <a:rPr lang="en"/>
              <a:t>YOLO v5</a:t>
            </a:r>
            <a:r>
              <a:rPr lang="en"/>
              <a:t> architectures (small, medium, large) on the curated dataset.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train for </a:t>
            </a:r>
            <a:r>
              <a:rPr lang="en"/>
              <a:t>640 x 640</a:t>
            </a:r>
            <a:r>
              <a:rPr lang="en"/>
              <a:t> resolution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Optimum GPU configuration 12GB and RAM 16GB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72222"/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b="1" lang="en"/>
              <a:t>Methodology (Continued)</a:t>
            </a:r>
            <a:endParaRPr b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 model with nine food item classes, each with specific calorie values assigned.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 model for 100 epochs in each training session.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CSV file to the calculator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Initiate calorie estimation by counting the food item instances.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calculator to get total calorie count based on the total instances of detected food items.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Flow</a:t>
            </a:r>
            <a:endParaRPr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325" y="1106000"/>
            <a:ext cx="27027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