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6c51052fa_1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96c51052fa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30442e84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30442e84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6c51052fa_1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296c51052fa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6c51052fa_1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296c51052fa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30788eb3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2630788e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6c51052fa_1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96c51052fa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30442e84f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630442e84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30442e84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630442e8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30442e84f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630442e84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6c51052fa_1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96c51052fa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8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8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7"/>
              <a:buNone/>
            </a:pPr>
            <a:r>
              <a:rPr lang="en" sz="1900"/>
              <a:t>CSE-718- Group 12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7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7"/>
              <a:buNone/>
            </a:pPr>
            <a:r>
              <a:rPr lang="en" sz="1900"/>
              <a:t>Minar Mahmud Rafi - 23273008</a:t>
            </a:r>
            <a:br>
              <a:rPr lang="en" sz="1900"/>
            </a:br>
            <a:r>
              <a:rPr lang="en" sz="1900"/>
              <a:t>William Ankan Sarkar - 23266034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7"/>
              <a:buNone/>
            </a:pPr>
            <a:r>
              <a:rPr lang="en" sz="1900"/>
              <a:t>Mohammad Zishan Tareque - 23266031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8"/>
              <a:buNone/>
            </a:pPr>
            <a:r>
              <a:rPr lang="en" sz="1900"/>
              <a:t>Maryam Khan Momo - 23273010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8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8"/>
              <a:buNone/>
            </a:pPr>
            <a:r>
              <a:t/>
            </a:r>
            <a:endParaRPr sz="1900"/>
          </a:p>
        </p:txBody>
      </p:sp>
      <p:sp>
        <p:nvSpPr>
          <p:cNvPr id="55" name="Google Shape;55;p13"/>
          <p:cNvSpPr txBox="1"/>
          <p:nvPr/>
        </p:nvSpPr>
        <p:spPr>
          <a:xfrm>
            <a:off x="5248650" y="3873025"/>
            <a:ext cx="344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 : Farah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 : Sabbir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J. Sun, K. Radecka and Z. Zilic, “FoodTracker: A Real-time Food Detection Mobile Application by Deep Convolutional Neural Networks,” The 16th International Conference on Machine Vision Applications, 2019.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S. Banerjee, and A.C. Mondal, “Nutrient food prediction through deep learning,” 2021 Asian Conference on Innovation in Technology (ASIANCON). (2021)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J. Sun, K. Radecka and Z. Zilic, “FoodTracker: A Real-time Food Detection Mobile Application by Deep Convolutional Neural Networks,” The 16th International Conference on Machine Vision Applications, 2019.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1675200" y="1841250"/>
            <a:ext cx="57936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/>
              <a:t>Calorie estimation of solid food using machine learning with YOLO models</a:t>
            </a:r>
            <a:endParaRPr sz="27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370370"/>
              <a:buNone/>
            </a:pPr>
            <a:r>
              <a:t/>
            </a:r>
            <a:endParaRPr sz="1200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martphones with high-resolution cameras has transformed food photography into a popular social media trend [1]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global awareness of unfamiliar foods, facilitated by social media, parallels an escalating consciousness regarding health concerns tied to dietary habits [2]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Harnessing YOLO models for detecting and differentiating various daily encountered solid food items to estimate their calorie content.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b="1" lang="en"/>
              <a:t>YOLO - (You Only Look Once)</a:t>
            </a:r>
            <a:endParaRPr b="1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</a:t>
            </a:r>
            <a:r>
              <a:rPr lang="en"/>
              <a:t>nified real-time object detection system that processes the entire image in a single pass, providing both bounding box coordinates and class probabilities for detected objects in one inference run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</a:t>
            </a:r>
            <a:r>
              <a:rPr lang="en"/>
              <a:t>tilizes a convolutional neural network (CNN) architecture that divides the input image into a grid and predicts bounding boxes and class probabilities for each grid cell, enabling accurate and efficient object detection across various object scales and sizes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YOLO is widely used in various domains, including surveillance, autonomous vehicles, robotics, and medical imaging, due to its ability to swiftly and accurately detect objects in real-time scenarios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b="1" lang="en"/>
              <a:t>Existing Research</a:t>
            </a:r>
            <a:endParaRPr b="1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</a:t>
            </a:r>
            <a:r>
              <a:rPr lang="en"/>
              <a:t>everal studies have utilized YOLOv2 for food detection, primarily focusing on the categorization of Japanese cuisine [3].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Gave rise to applications like Food Tracer.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Researchers have explored diverse methodologies, including CNN-based models, SVM, ensemble methods, and transfer learning, to enhance accuracy in food recognition and calorie estimation.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Comparative analyses between different models (such as YOLOv2, YOLOv3, GoogleNet, ResNet, etc.) have been conducted to assess their performance in food recognition tasks.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b="1" lang="en"/>
              <a:t>Challenges</a:t>
            </a:r>
            <a:endParaRPr b="1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 research has highlighted the scarcity of diverse datasets specifically focused on solid food items from various cultural backgrounds.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Existing studies have encountered challenges in achieving high accuracy due to the intricate nature of solid food detection and varying dataset sizes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Ensuring high accuracy while maintaining efficiency in processing large and diverse datasets poses a challenge, especially when multiple food objects coexist in images.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b="1" lang="en"/>
              <a:t>Methodology</a:t>
            </a:r>
            <a:endParaRPr b="1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 diverse images portraying multiple food items from various sources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abel and sort manually, ensuring suitability for model integration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andomly split into training and validation sets (80-20% ratio)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Employ YOLOv5 architectures (small, medium, large) on the curated dataset.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b="1" lang="en"/>
              <a:t>Methodology (Continued)</a:t>
            </a:r>
            <a:endParaRPr b="1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Initiate calorie estimation by counting the food item instances.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the model with nine food item classes, each with specific calorie values assigned.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a calculator to get </a:t>
            </a:r>
            <a:r>
              <a:rPr lang="en"/>
              <a:t>total calorie count based on the total instances of detected food items.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b="1" lang="en"/>
              <a:t> Conclusion</a:t>
            </a:r>
            <a:endParaRPr b="1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study opens avenues for further exploration in enhancing food recognition technologies and calorie estimation, potentially impacting broader applications in dietary assessment and health monitoring.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