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6c51052fa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96c51052f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6c51052fa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96c51052f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6c51052fa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96c51052f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c51052fa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96c51052fa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6c51052fa_1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96c51052fa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6c51052fa_1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96c51052f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6c51052fa_1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96c5105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6c51052fa_1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96c51052f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6c51052fa_1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96c51052fa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en" sz="1900"/>
              <a:t>Mohammad Zishan Tareque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en" sz="1900"/>
              <a:t>CSE718 - Group 12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en" sz="1900"/>
              <a:t>23266031</a:t>
            </a:r>
            <a:endParaRPr sz="1900"/>
          </a:p>
        </p:txBody>
      </p:sp>
      <p:sp>
        <p:nvSpPr>
          <p:cNvPr id="60" name="Google Shape;60;p13"/>
          <p:cNvSpPr txBox="1"/>
          <p:nvPr/>
        </p:nvSpPr>
        <p:spPr>
          <a:xfrm>
            <a:off x="2848500" y="3400050"/>
            <a:ext cx="34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: Farah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 : Sabbir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719550" y="1353500"/>
            <a:ext cx="57936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YOLO-Based multi-model ensemble for plastic waste detection along railway lines</a:t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37037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"/>
              <a:t>1.1 Motivation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860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Plastic waste causes environmental issues and threatens rail transportation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ittle research exists on monitoring plastic intrusions along railways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ensure the safety of railway lines, it is vital to monitor the intrusion of floating plastics into the railway area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"/>
              <a:t>1.2 Contribution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paper proposes detecting railway plastic waste using You Only Look Once version 5 (YOLO v5), an object detection algorithm that divides images into grids with cells responsible for detecting objects.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Proposes a YOLO-based ensemble model that combines different sizes of YOLO-v5 models to improve the performance of plastic waste detection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Experiments compare YOLO v5 model sizes and ensemble strategies.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"/>
              <a:t>1.3 Methodology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YOLO-v5 models with different sizes (nano, small, medium, large) are considered for the detection task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ensemble modeling strategies are implemented to combine the YOLO-v5 models: 1) combining nano, small, and medium sizes, and 2) combining nano, small, medium, and large sizes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Randomly split the dataset as 80%, 10% and 10%. The first part is used for training and the rest are for validation and test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total of 174 manually labeled images were collected from surveillance cameras along a railway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 were trained and tested on a high performance workstation with NVIDIA GPU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"/>
              <a:t>1.4 Conclusion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performance of the ensemble models is evaluated using metrics such as overall accuracy (OA), mean Average Precision (mAP), precision, and recall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show that the ensemble model with all four sizes achieves the best performance, with an OA of 85.4% and an mAP of 0.834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b="1" lang="en"/>
              <a:t>2.1 First Limitation : Small Targets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YOLO algorithm tends to perform poorly on small targets, as there can be multiple targets in the same grid without detailed grid division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15775"/>
            <a:ext cx="8862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b="1" lang="en"/>
              <a:t>2.2 Second Limitation : </a:t>
            </a:r>
            <a:r>
              <a:rPr b="1" lang="en"/>
              <a:t> Night Time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does not provide specific information about the accuracy of the YOLO-based ensemble model for images acquired in different lighting conditions (daytime vs. nighttime). Therefore, there is no evidence in the provided sources to support a comparison of accuracy between daytime and nighttime conditions for plastic waste detection along railway lines using surveillance cameras and the YOLO-based ensemble model.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3925" y="422650"/>
            <a:ext cx="7660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3 Synthesis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methodology demonstrates the effectiveness of the YOLO-based ensemble model for real-time detection of plastic waste using surveillance cameras along railway line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includes considering UAV or satellite-based high-resolution data for detecting floating plastics along railway lines 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YOLO-based approach will be adapted to overhead imagery to map the distribution of plastic waste and identify potential threats to train operation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