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3905"/>
  </p:normalViewPr>
  <p:slideViewPr>
    <p:cSldViewPr snapToGrid="0" snapToObjects="1">
      <p:cViewPr varScale="1">
        <p:scale>
          <a:sx n="69" d="100"/>
          <a:sy n="69" d="100"/>
        </p:scale>
        <p:origin x="8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E029-2522-624C-A6CD-AC3B2DAEA752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07E3-9779-754F-873C-CA8278F8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61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E029-2522-624C-A6CD-AC3B2DAEA752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07E3-9779-754F-873C-CA8278F8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E029-2522-624C-A6CD-AC3B2DAEA752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07E3-9779-754F-873C-CA8278F8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71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E029-2522-624C-A6CD-AC3B2DAEA752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07E3-9779-754F-873C-CA8278F8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E029-2522-624C-A6CD-AC3B2DAEA752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07E3-9779-754F-873C-CA8278F8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5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E029-2522-624C-A6CD-AC3B2DAEA752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07E3-9779-754F-873C-CA8278F8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1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E029-2522-624C-A6CD-AC3B2DAEA752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07E3-9779-754F-873C-CA8278F8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E029-2522-624C-A6CD-AC3B2DAEA752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07E3-9779-754F-873C-CA8278F8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33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E029-2522-624C-A6CD-AC3B2DAEA752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07E3-9779-754F-873C-CA8278F8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8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E029-2522-624C-A6CD-AC3B2DAEA752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07E3-9779-754F-873C-CA8278F8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E029-2522-624C-A6CD-AC3B2DAEA752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07E3-9779-754F-873C-CA8278F8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8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4E029-2522-624C-A6CD-AC3B2DAEA752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807E3-9779-754F-873C-CA8278F8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ECHO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Gamifying Social Media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715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Mission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Echo is a gamified social media platform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Uses crowd-source like distribution that depends on individual user’s experience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Moves away from centralized experience and prevent social bubbles. </a:t>
            </a:r>
          </a:p>
        </p:txBody>
      </p:sp>
    </p:spTree>
    <p:extLst>
      <p:ext uri="{BB962C8B-B14F-4D97-AF65-F5344CB8AC3E}">
        <p14:creationId xmlns:p14="http://schemas.microsoft.com/office/powerpoint/2010/main" val="444514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Facebook, Instagram, Twitter</a:t>
            </a:r>
          </a:p>
          <a:p>
            <a:r>
              <a:rPr lang="en-US" dirty="0" smtClean="0"/>
              <a:t>Facebook creates social bubbles; users only see content they agree with.</a:t>
            </a:r>
          </a:p>
          <a:p>
            <a:r>
              <a:rPr lang="en-US" dirty="0" smtClean="0"/>
              <a:t>Instagram and Twitter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with the fundamental functions </a:t>
            </a:r>
          </a:p>
          <a:p>
            <a:r>
              <a:rPr lang="en-US" dirty="0" smtClean="0"/>
              <a:t>Models and functionality of creating basic posts</a:t>
            </a:r>
          </a:p>
          <a:p>
            <a:r>
              <a:rPr lang="en-US" dirty="0" smtClean="0"/>
              <a:t>We have weekly team meetings after class and discuss short-term and long-term project goals.</a:t>
            </a:r>
          </a:p>
          <a:p>
            <a:r>
              <a:rPr lang="en-US" dirty="0" smtClean="0"/>
              <a:t>Each term member works on a different feature. </a:t>
            </a:r>
          </a:p>
        </p:txBody>
      </p:sp>
    </p:spTree>
    <p:extLst>
      <p:ext uri="{BB962C8B-B14F-4D97-AF65-F5344CB8AC3E}">
        <p14:creationId xmlns:p14="http://schemas.microsoft.com/office/powerpoint/2010/main" val="103908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Express, React, Bootstrap, Postgres, </a:t>
            </a:r>
            <a:r>
              <a:rPr lang="en-US" dirty="0" err="1" smtClean="0"/>
              <a:t>Sequalize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, Trello, Slack</a:t>
            </a:r>
          </a:p>
          <a:p>
            <a:r>
              <a:rPr lang="en-US" dirty="0" smtClean="0"/>
              <a:t>Models: </a:t>
            </a:r>
            <a:r>
              <a:rPr lang="en-US" dirty="0" err="1" smtClean="0"/>
              <a:t>Echos</a:t>
            </a:r>
            <a:r>
              <a:rPr lang="en-US" dirty="0" smtClean="0"/>
              <a:t>, Comments</a:t>
            </a:r>
          </a:p>
          <a:p>
            <a:r>
              <a:rPr lang="en-US" dirty="0" smtClean="0"/>
              <a:t>Controllers: </a:t>
            </a:r>
            <a:r>
              <a:rPr lang="en-US" dirty="0" err="1" smtClean="0"/>
              <a:t>Echos</a:t>
            </a:r>
            <a:r>
              <a:rPr lang="en-US" dirty="0" smtClean="0"/>
              <a:t>, Home, Index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759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Mockup and Design</a:t>
            </a:r>
          </a:p>
          <a:p>
            <a:r>
              <a:rPr lang="en-US" dirty="0" smtClean="0"/>
              <a:t>Authorization</a:t>
            </a:r>
          </a:p>
          <a:p>
            <a:r>
              <a:rPr lang="en-US" dirty="0" smtClean="0"/>
              <a:t>Implemented a structured site map</a:t>
            </a:r>
          </a:p>
          <a:p>
            <a:r>
              <a:rPr lang="en-US" dirty="0" smtClean="0"/>
              <a:t>What’s needed: Bootstrap, Jest, Passport</a:t>
            </a:r>
          </a:p>
        </p:txBody>
      </p:sp>
    </p:spTree>
    <p:extLst>
      <p:ext uri="{BB962C8B-B14F-4D97-AF65-F5344CB8AC3E}">
        <p14:creationId xmlns:p14="http://schemas.microsoft.com/office/powerpoint/2010/main" val="426508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805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966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145</Words>
  <Application>Microsoft Macintosh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Calibri Light</vt:lpstr>
      <vt:lpstr>Courier</vt:lpstr>
      <vt:lpstr>Courier New</vt:lpstr>
      <vt:lpstr>Mangal</vt:lpstr>
      <vt:lpstr>Arial</vt:lpstr>
      <vt:lpstr>Office Theme</vt:lpstr>
      <vt:lpstr>ECHO</vt:lpstr>
      <vt:lpstr>Mission…</vt:lpstr>
      <vt:lpstr>Competitors:</vt:lpstr>
      <vt:lpstr>Design Strategy</vt:lpstr>
      <vt:lpstr>Technical Overview</vt:lpstr>
      <vt:lpstr>What’s Next…</vt:lpstr>
      <vt:lpstr>Demo</vt:lpstr>
      <vt:lpstr>Feedback…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ECHO</dc:title>
  <dc:creator>Microsoft Office User</dc:creator>
  <cp:lastModifiedBy>Microsoft Office User</cp:lastModifiedBy>
  <cp:revision>5</cp:revision>
  <dcterms:created xsi:type="dcterms:W3CDTF">2017-10-20T18:55:54Z</dcterms:created>
  <dcterms:modified xsi:type="dcterms:W3CDTF">2017-10-20T19:45:12Z</dcterms:modified>
</cp:coreProperties>
</file>