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452B1-9C0D-4C19-8E1C-B78DC268D6F8}" v="7" dt="2025-05-18T17:43:4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sis Tsiamis" userId="470941d995b7d5fc" providerId="Windows Live" clId="Web-{E3CA8117-3933-0AAE-07FA-51ED50F4B427}"/>
    <pc:docChg chg="addSld delSld modSld">
      <pc:chgData name="Zisis Tsiamis" userId="470941d995b7d5fc" providerId="Windows Live" clId="Web-{E3CA8117-3933-0AAE-07FA-51ED50F4B427}" dt="2025-05-03T19:57:39.803" v="820" actId="20577"/>
      <pc:docMkLst>
        <pc:docMk/>
      </pc:docMkLst>
      <pc:sldChg chg="modSp new mod setBg">
        <pc:chgData name="Zisis Tsiamis" userId="470941d995b7d5fc" providerId="Windows Live" clId="Web-{E3CA8117-3933-0AAE-07FA-51ED50F4B427}" dt="2025-05-03T19:57:39.803" v="820" actId="20577"/>
        <pc:sldMkLst>
          <pc:docMk/>
          <pc:sldMk cId="2022518143" sldId="257"/>
        </pc:sldMkLst>
        <pc:spChg chg="mod">
          <ac:chgData name="Zisis Tsiamis" userId="470941d995b7d5fc" providerId="Windows Live" clId="Web-{E3CA8117-3933-0AAE-07FA-51ED50F4B427}" dt="2025-05-03T19:57:39.803" v="820" actId="20577"/>
          <ac:spMkLst>
            <pc:docMk/>
            <pc:sldMk cId="2022518143" sldId="257"/>
            <ac:spMk id="2" creationId="{1C250B29-441F-C001-A267-F71CAA4A3511}"/>
          </ac:spMkLst>
        </pc:spChg>
        <pc:spChg chg="mod">
          <ac:chgData name="Zisis Tsiamis" userId="470941d995b7d5fc" providerId="Windows Live" clId="Web-{E3CA8117-3933-0AAE-07FA-51ED50F4B427}" dt="2025-05-03T19:56:50.691" v="810" actId="20577"/>
          <ac:spMkLst>
            <pc:docMk/>
            <pc:sldMk cId="2022518143" sldId="257"/>
            <ac:spMk id="3" creationId="{45A6EF5F-1BA0-8F6A-5582-93B2138A76F2}"/>
          </ac:spMkLst>
        </pc:spChg>
      </pc:sldChg>
      <pc:sldChg chg="del">
        <pc:chgData name="Zisis Tsiamis" userId="470941d995b7d5fc" providerId="Windows Live" clId="Web-{E3CA8117-3933-0AAE-07FA-51ED50F4B427}" dt="2025-05-03T19:09:57.779" v="0"/>
        <pc:sldMkLst>
          <pc:docMk/>
          <pc:sldMk cId="3749679664" sldId="257"/>
        </pc:sldMkLst>
      </pc:sldChg>
      <pc:sldChg chg="modSp new mod setBg">
        <pc:chgData name="Zisis Tsiamis" userId="470941d995b7d5fc" providerId="Windows Live" clId="Web-{E3CA8117-3933-0AAE-07FA-51ED50F4B427}" dt="2025-05-03T19:57:33.990" v="819" actId="20577"/>
        <pc:sldMkLst>
          <pc:docMk/>
          <pc:sldMk cId="58566930" sldId="258"/>
        </pc:sldMkLst>
        <pc:spChg chg="mod">
          <ac:chgData name="Zisis Tsiamis" userId="470941d995b7d5fc" providerId="Windows Live" clId="Web-{E3CA8117-3933-0AAE-07FA-51ED50F4B427}" dt="2025-05-03T19:57:33.990" v="819" actId="20577"/>
          <ac:spMkLst>
            <pc:docMk/>
            <pc:sldMk cId="58566930" sldId="258"/>
            <ac:spMk id="2" creationId="{2CA14E85-2E4D-E6F2-3902-68A04772C1CB}"/>
          </ac:spMkLst>
        </pc:spChg>
        <pc:spChg chg="mod">
          <ac:chgData name="Zisis Tsiamis" userId="470941d995b7d5fc" providerId="Windows Live" clId="Web-{E3CA8117-3933-0AAE-07FA-51ED50F4B427}" dt="2025-05-03T19:56:58.770" v="812" actId="20577"/>
          <ac:spMkLst>
            <pc:docMk/>
            <pc:sldMk cId="58566930" sldId="258"/>
            <ac:spMk id="3" creationId="{CA89FD34-F033-CA59-5004-C061A24BB506}"/>
          </ac:spMkLst>
        </pc:spChg>
      </pc:sldChg>
      <pc:sldChg chg="del">
        <pc:chgData name="Zisis Tsiamis" userId="470941d995b7d5fc" providerId="Windows Live" clId="Web-{E3CA8117-3933-0AAE-07FA-51ED50F4B427}" dt="2025-05-03T19:09:59.576" v="1"/>
        <pc:sldMkLst>
          <pc:docMk/>
          <pc:sldMk cId="3254603522" sldId="258"/>
        </pc:sldMkLst>
      </pc:sldChg>
      <pc:sldChg chg="del">
        <pc:chgData name="Zisis Tsiamis" userId="470941d995b7d5fc" providerId="Windows Live" clId="Web-{E3CA8117-3933-0AAE-07FA-51ED50F4B427}" dt="2025-05-03T19:10:00.717" v="2"/>
        <pc:sldMkLst>
          <pc:docMk/>
          <pc:sldMk cId="1234620479" sldId="259"/>
        </pc:sldMkLst>
      </pc:sldChg>
      <pc:sldChg chg="modSp new mod setBg">
        <pc:chgData name="Zisis Tsiamis" userId="470941d995b7d5fc" providerId="Windows Live" clId="Web-{E3CA8117-3933-0AAE-07FA-51ED50F4B427}" dt="2025-05-03T19:57:26.849" v="817" actId="20577"/>
        <pc:sldMkLst>
          <pc:docMk/>
          <pc:sldMk cId="3073588067" sldId="259"/>
        </pc:sldMkLst>
        <pc:spChg chg="mod">
          <ac:chgData name="Zisis Tsiamis" userId="470941d995b7d5fc" providerId="Windows Live" clId="Web-{E3CA8117-3933-0AAE-07FA-51ED50F4B427}" dt="2025-05-03T19:57:26.849" v="817" actId="20577"/>
          <ac:spMkLst>
            <pc:docMk/>
            <pc:sldMk cId="3073588067" sldId="259"/>
            <ac:spMk id="2" creationId="{A4B8F12C-92A1-0D83-BEF3-866A83032C99}"/>
          </ac:spMkLst>
        </pc:spChg>
        <pc:spChg chg="mod">
          <ac:chgData name="Zisis Tsiamis" userId="470941d995b7d5fc" providerId="Windows Live" clId="Web-{E3CA8117-3933-0AAE-07FA-51ED50F4B427}" dt="2025-05-03T19:57:07.301" v="813" actId="20577"/>
          <ac:spMkLst>
            <pc:docMk/>
            <pc:sldMk cId="3073588067" sldId="259"/>
            <ac:spMk id="3" creationId="{7C55A084-5A93-E719-4A5A-F957CBEC1A9C}"/>
          </ac:spMkLst>
        </pc:spChg>
      </pc:sldChg>
      <pc:sldChg chg="del">
        <pc:chgData name="Zisis Tsiamis" userId="470941d995b7d5fc" providerId="Windows Live" clId="Web-{E3CA8117-3933-0AAE-07FA-51ED50F4B427}" dt="2025-05-03T19:10:01.748" v="3"/>
        <pc:sldMkLst>
          <pc:docMk/>
          <pc:sldMk cId="492348535" sldId="260"/>
        </pc:sldMkLst>
      </pc:sldChg>
      <pc:sldChg chg="modSp new mod setBg">
        <pc:chgData name="Zisis Tsiamis" userId="470941d995b7d5fc" providerId="Windows Live" clId="Web-{E3CA8117-3933-0AAE-07FA-51ED50F4B427}" dt="2025-05-03T19:57:19.302" v="815" actId="20577"/>
        <pc:sldMkLst>
          <pc:docMk/>
          <pc:sldMk cId="1719345587" sldId="260"/>
        </pc:sldMkLst>
        <pc:spChg chg="mod">
          <ac:chgData name="Zisis Tsiamis" userId="470941d995b7d5fc" providerId="Windows Live" clId="Web-{E3CA8117-3933-0AAE-07FA-51ED50F4B427}" dt="2025-05-03T19:57:19.302" v="815" actId="20577"/>
          <ac:spMkLst>
            <pc:docMk/>
            <pc:sldMk cId="1719345587" sldId="260"/>
            <ac:spMk id="2" creationId="{E175A430-3952-B1A2-C31C-7BD9C1FB7270}"/>
          </ac:spMkLst>
        </pc:spChg>
        <pc:spChg chg="mod">
          <ac:chgData name="Zisis Tsiamis" userId="470941d995b7d5fc" providerId="Windows Live" clId="Web-{E3CA8117-3933-0AAE-07FA-51ED50F4B427}" dt="2025-05-03T19:55:11.782" v="796" actId="20577"/>
          <ac:spMkLst>
            <pc:docMk/>
            <pc:sldMk cId="1719345587" sldId="260"/>
            <ac:spMk id="3" creationId="{2D45AF93-DE00-F810-2297-05A87B0CEEB4}"/>
          </ac:spMkLst>
        </pc:spChg>
      </pc:sldChg>
      <pc:sldChg chg="del">
        <pc:chgData name="Zisis Tsiamis" userId="470941d995b7d5fc" providerId="Windows Live" clId="Web-{E3CA8117-3933-0AAE-07FA-51ED50F4B427}" dt="2025-05-03T19:10:02.576" v="4"/>
        <pc:sldMkLst>
          <pc:docMk/>
          <pc:sldMk cId="1355119008" sldId="261"/>
        </pc:sldMkLst>
      </pc:sldChg>
      <pc:sldChg chg="del">
        <pc:chgData name="Zisis Tsiamis" userId="470941d995b7d5fc" providerId="Windows Live" clId="Web-{E3CA8117-3933-0AAE-07FA-51ED50F4B427}" dt="2025-05-03T19:10:03.670" v="5"/>
        <pc:sldMkLst>
          <pc:docMk/>
          <pc:sldMk cId="2894377386" sldId="262"/>
        </pc:sldMkLst>
      </pc:sldChg>
      <pc:sldChg chg="del">
        <pc:chgData name="Zisis Tsiamis" userId="470941d995b7d5fc" providerId="Windows Live" clId="Web-{E3CA8117-3933-0AAE-07FA-51ED50F4B427}" dt="2025-05-03T19:10:04.545" v="6"/>
        <pc:sldMkLst>
          <pc:docMk/>
          <pc:sldMk cId="568087061" sldId="263"/>
        </pc:sldMkLst>
      </pc:sldChg>
      <pc:sldChg chg="del">
        <pc:chgData name="Zisis Tsiamis" userId="470941d995b7d5fc" providerId="Windows Live" clId="Web-{E3CA8117-3933-0AAE-07FA-51ED50F4B427}" dt="2025-05-03T19:10:05.420" v="7"/>
        <pc:sldMkLst>
          <pc:docMk/>
          <pc:sldMk cId="2877608988" sldId="265"/>
        </pc:sldMkLst>
      </pc:sldChg>
      <pc:sldChg chg="del">
        <pc:chgData name="Zisis Tsiamis" userId="470941d995b7d5fc" providerId="Windows Live" clId="Web-{E3CA8117-3933-0AAE-07FA-51ED50F4B427}" dt="2025-05-03T19:10:06.467" v="8"/>
        <pc:sldMkLst>
          <pc:docMk/>
          <pc:sldMk cId="2764848166" sldId="266"/>
        </pc:sldMkLst>
      </pc:sldChg>
    </pc:docChg>
  </pc:docChgLst>
  <pc:docChgLst>
    <pc:chgData name="Zisis Tsiamis" userId="470941d995b7d5fc" providerId="Windows Live" clId="Web-{398452B1-9C0D-4C19-8E1C-B78DC268D6F8}"/>
    <pc:docChg chg="modSld">
      <pc:chgData name="Zisis Tsiamis" userId="470941d995b7d5fc" providerId="Windows Live" clId="Web-{398452B1-9C0D-4C19-8E1C-B78DC268D6F8}" dt="2025-05-18T17:43:43.491" v="5" actId="20577"/>
      <pc:docMkLst>
        <pc:docMk/>
      </pc:docMkLst>
      <pc:sldChg chg="modSp">
        <pc:chgData name="Zisis Tsiamis" userId="470941d995b7d5fc" providerId="Windows Live" clId="Web-{398452B1-9C0D-4C19-8E1C-B78DC268D6F8}" dt="2025-05-18T17:43:43.491" v="5" actId="20577"/>
        <pc:sldMkLst>
          <pc:docMk/>
          <pc:sldMk cId="3073588067" sldId="259"/>
        </pc:sldMkLst>
        <pc:spChg chg="mod">
          <ac:chgData name="Zisis Tsiamis" userId="470941d995b7d5fc" providerId="Windows Live" clId="Web-{398452B1-9C0D-4C19-8E1C-B78DC268D6F8}" dt="2025-05-18T17:43:43.491" v="5" actId="20577"/>
          <ac:spMkLst>
            <pc:docMk/>
            <pc:sldMk cId="3073588067" sldId="259"/>
            <ac:spMk id="3" creationId="{7C55A084-5A93-E719-4A5A-F957CBEC1A9C}"/>
          </ac:spMkLst>
        </pc:spChg>
      </pc:sldChg>
      <pc:sldChg chg="modSp">
        <pc:chgData name="Zisis Tsiamis" userId="470941d995b7d5fc" providerId="Windows Live" clId="Web-{398452B1-9C0D-4C19-8E1C-B78DC268D6F8}" dt="2025-05-18T17:42:43.083" v="3" actId="20577"/>
        <pc:sldMkLst>
          <pc:docMk/>
          <pc:sldMk cId="1719345587" sldId="260"/>
        </pc:sldMkLst>
        <pc:spChg chg="mod">
          <ac:chgData name="Zisis Tsiamis" userId="470941d995b7d5fc" providerId="Windows Live" clId="Web-{398452B1-9C0D-4C19-8E1C-B78DC268D6F8}" dt="2025-05-18T17:42:43.083" v="3" actId="20577"/>
          <ac:spMkLst>
            <pc:docMk/>
            <pc:sldMk cId="1719345587" sldId="260"/>
            <ac:spMk id="3" creationId="{2D45AF93-DE00-F810-2297-05A87B0CEEB4}"/>
          </ac:spMkLst>
        </pc:spChg>
      </pc:sldChg>
    </pc:docChg>
  </pc:docChgLst>
  <pc:docChgLst>
    <pc:chgData name="Zisis Tsiamis" userId="470941d995b7d5fc" providerId="Windows Live" clId="Web-{7F4C63E1-4EB4-4B5E-873D-E6C818FAF4D3}"/>
    <pc:docChg chg="addSld delSld modSld addMainMaster delMainMaster">
      <pc:chgData name="Zisis Tsiamis" userId="470941d995b7d5fc" providerId="Windows Live" clId="Web-{7F4C63E1-4EB4-4B5E-873D-E6C818FAF4D3}" dt="2025-03-21T21:34:35.479" v="574"/>
      <pc:docMkLst>
        <pc:docMk/>
      </pc:docMkLst>
      <pc:sldChg chg="addSp delSp modSp mod setBg modClrScheme chgLayout">
        <pc:chgData name="Zisis Tsiamis" userId="470941d995b7d5fc" providerId="Windows Live" clId="Web-{7F4C63E1-4EB4-4B5E-873D-E6C818FAF4D3}" dt="2025-03-21T20:43:17.276" v="79" actId="20577"/>
        <pc:sldMkLst>
          <pc:docMk/>
          <pc:sldMk cId="2325122232" sldId="256"/>
        </pc:sldMkLst>
        <pc:spChg chg="mod">
          <ac:chgData name="Zisis Tsiamis" userId="470941d995b7d5fc" providerId="Windows Live" clId="Web-{7F4C63E1-4EB4-4B5E-873D-E6C818FAF4D3}" dt="2025-03-21T20:42:25.132" v="55"/>
          <ac:spMkLst>
            <pc:docMk/>
            <pc:sldMk cId="2325122232" sldId="256"/>
            <ac:spMk id="2" creationId="{00000000-0000-0000-0000-000000000000}"/>
          </ac:spMkLst>
        </pc:spChg>
        <pc:spChg chg="mod">
          <ac:chgData name="Zisis Tsiamis" userId="470941d995b7d5fc" providerId="Windows Live" clId="Web-{7F4C63E1-4EB4-4B5E-873D-E6C818FAF4D3}" dt="2025-03-21T20:43:17.276" v="79" actId="20577"/>
          <ac:spMkLst>
            <pc:docMk/>
            <pc:sldMk cId="2325122232" sldId="256"/>
            <ac:spMk id="3" creationId="{00000000-0000-0000-0000-000000000000}"/>
          </ac:spMkLst>
        </pc:spChg>
        <pc:spChg chg="add del">
          <ac:chgData name="Zisis Tsiamis" userId="470941d995b7d5fc" providerId="Windows Live" clId="Web-{7F4C63E1-4EB4-4B5E-873D-E6C818FAF4D3}" dt="2025-03-21T20:42:25.132" v="55"/>
          <ac:spMkLst>
            <pc:docMk/>
            <pc:sldMk cId="2325122232" sldId="256"/>
            <ac:spMk id="9" creationId="{19F9BF86-FE94-4517-B97D-026C7515E589}"/>
          </ac:spMkLst>
        </pc:spChg>
        <pc:spChg chg="add del">
          <ac:chgData name="Zisis Tsiamis" userId="470941d995b7d5fc" providerId="Windows Live" clId="Web-{7F4C63E1-4EB4-4B5E-873D-E6C818FAF4D3}" dt="2025-03-21T20:42:25.116" v="54"/>
          <ac:spMkLst>
            <pc:docMk/>
            <pc:sldMk cId="2325122232" sldId="256"/>
            <ac:spMk id="16" creationId="{4AA13AD3-0A4F-475A-BEBB-DEEFF5C096C3}"/>
          </ac:spMkLst>
        </pc:spChg>
        <pc:spChg chg="add del">
          <ac:chgData name="Zisis Tsiamis" userId="470941d995b7d5fc" providerId="Windows Live" clId="Web-{7F4C63E1-4EB4-4B5E-873D-E6C818FAF4D3}" dt="2025-03-21T20:42:25.116" v="54"/>
          <ac:spMkLst>
            <pc:docMk/>
            <pc:sldMk cId="2325122232" sldId="256"/>
            <ac:spMk id="18" creationId="{D65E0E3C-32F3-480B-9842-7611BBE2EE9F}"/>
          </ac:spMkLst>
        </pc:spChg>
        <pc:spChg chg="add">
          <ac:chgData name="Zisis Tsiamis" userId="470941d995b7d5fc" providerId="Windows Live" clId="Web-{7F4C63E1-4EB4-4B5E-873D-E6C818FAF4D3}" dt="2025-03-21T20:42:25.132" v="55"/>
          <ac:spMkLst>
            <pc:docMk/>
            <pc:sldMk cId="2325122232" sldId="256"/>
            <ac:spMk id="20" creationId="{CFD1D2CD-954D-4C4D-B505-05EAD159B230}"/>
          </ac:spMkLst>
        </pc:spChg>
        <pc:picChg chg="add mod">
          <ac:chgData name="Zisis Tsiamis" userId="470941d995b7d5fc" providerId="Windows Live" clId="Web-{7F4C63E1-4EB4-4B5E-873D-E6C818FAF4D3}" dt="2025-03-21T20:42:25.132" v="55"/>
          <ac:picMkLst>
            <pc:docMk/>
            <pc:sldMk cId="2325122232" sldId="256"/>
            <ac:picMk id="4" creationId="{563E480A-B005-1950-742B-001C9187C52B}"/>
          </ac:picMkLst>
        </pc:picChg>
        <pc:cxnChg chg="add del">
          <ac:chgData name="Zisis Tsiamis" userId="470941d995b7d5fc" providerId="Windows Live" clId="Web-{7F4C63E1-4EB4-4B5E-873D-E6C818FAF4D3}" dt="2025-03-21T20:42:25.132" v="55"/>
          <ac:cxnSpMkLst>
            <pc:docMk/>
            <pc:sldMk cId="2325122232" sldId="256"/>
            <ac:cxnSpMk id="11" creationId="{6CA391F1-4B2C-521B-F6A5-52C74B30349D}"/>
          </ac:cxnSpMkLst>
        </pc:cxnChg>
        <pc:cxnChg chg="add">
          <ac:chgData name="Zisis Tsiamis" userId="470941d995b7d5fc" providerId="Windows Live" clId="Web-{7F4C63E1-4EB4-4B5E-873D-E6C818FAF4D3}" dt="2025-03-21T20:42:25.132" v="55"/>
          <ac:cxnSpMkLst>
            <pc:docMk/>
            <pc:sldMk cId="2325122232" sldId="256"/>
            <ac:cxnSpMk id="21" creationId="{A2D508B3-A66C-833E-D929-8DC211635676}"/>
          </ac:cxnSpMkLst>
        </pc:cxnChg>
      </pc:sldChg>
      <pc:sldChg chg="modSp new">
        <pc:chgData name="Zisis Tsiamis" userId="470941d995b7d5fc" providerId="Windows Live" clId="Web-{7F4C63E1-4EB4-4B5E-873D-E6C818FAF4D3}" dt="2025-03-21T21:27:49.858" v="499" actId="14100"/>
        <pc:sldMkLst>
          <pc:docMk/>
          <pc:sldMk cId="3749679664" sldId="257"/>
        </pc:sldMkLst>
        <pc:spChg chg="mod">
          <ac:chgData name="Zisis Tsiamis" userId="470941d995b7d5fc" providerId="Windows Live" clId="Web-{7F4C63E1-4EB4-4B5E-873D-E6C818FAF4D3}" dt="2025-03-21T21:27:45.514" v="498" actId="14100"/>
          <ac:spMkLst>
            <pc:docMk/>
            <pc:sldMk cId="3749679664" sldId="257"/>
            <ac:spMk id="2" creationId="{B793CB2E-E0DE-69A8-89BD-BCDD52E8A6FB}"/>
          </ac:spMkLst>
        </pc:spChg>
        <pc:spChg chg="mod">
          <ac:chgData name="Zisis Tsiamis" userId="470941d995b7d5fc" providerId="Windows Live" clId="Web-{7F4C63E1-4EB4-4B5E-873D-E6C818FAF4D3}" dt="2025-03-21T21:27:49.858" v="499" actId="14100"/>
          <ac:spMkLst>
            <pc:docMk/>
            <pc:sldMk cId="3749679664" sldId="257"/>
            <ac:spMk id="3" creationId="{D23F5543-815A-0DF5-7AA7-7E77C3FCFD64}"/>
          </ac:spMkLst>
        </pc:spChg>
      </pc:sldChg>
      <pc:sldChg chg="modSp new">
        <pc:chgData name="Zisis Tsiamis" userId="470941d995b7d5fc" providerId="Windows Live" clId="Web-{7F4C63E1-4EB4-4B5E-873D-E6C818FAF4D3}" dt="2025-03-21T21:29:41.272" v="513" actId="20577"/>
        <pc:sldMkLst>
          <pc:docMk/>
          <pc:sldMk cId="3254603522" sldId="258"/>
        </pc:sldMkLst>
        <pc:spChg chg="mod">
          <ac:chgData name="Zisis Tsiamis" userId="470941d995b7d5fc" providerId="Windows Live" clId="Web-{7F4C63E1-4EB4-4B5E-873D-E6C818FAF4D3}" dt="2025-03-21T21:23:35.966" v="455" actId="14100"/>
          <ac:spMkLst>
            <pc:docMk/>
            <pc:sldMk cId="3254603522" sldId="258"/>
            <ac:spMk id="2" creationId="{D1A7AA3A-EADF-3733-3636-672629FFD428}"/>
          </ac:spMkLst>
        </pc:spChg>
        <pc:spChg chg="mod">
          <ac:chgData name="Zisis Tsiamis" userId="470941d995b7d5fc" providerId="Windows Live" clId="Web-{7F4C63E1-4EB4-4B5E-873D-E6C818FAF4D3}" dt="2025-03-21T21:29:41.272" v="513" actId="20577"/>
          <ac:spMkLst>
            <pc:docMk/>
            <pc:sldMk cId="3254603522" sldId="258"/>
            <ac:spMk id="3" creationId="{85E69CD8-E96B-E57C-4161-D2B2474C93D8}"/>
          </ac:spMkLst>
        </pc:spChg>
      </pc:sldChg>
      <pc:sldChg chg="modSp new">
        <pc:chgData name="Zisis Tsiamis" userId="470941d995b7d5fc" providerId="Windows Live" clId="Web-{7F4C63E1-4EB4-4B5E-873D-E6C818FAF4D3}" dt="2025-03-21T21:34:35.135" v="573" actId="20577"/>
        <pc:sldMkLst>
          <pc:docMk/>
          <pc:sldMk cId="1234620479" sldId="259"/>
        </pc:sldMkLst>
        <pc:spChg chg="mod">
          <ac:chgData name="Zisis Tsiamis" userId="470941d995b7d5fc" providerId="Windows Live" clId="Web-{7F4C63E1-4EB4-4B5E-873D-E6C818FAF4D3}" dt="2025-03-21T21:29:00.550" v="504" actId="20577"/>
          <ac:spMkLst>
            <pc:docMk/>
            <pc:sldMk cId="1234620479" sldId="259"/>
            <ac:spMk id="2" creationId="{6CAFD9CA-FD5A-B40F-B150-D6C6C70CFBF3}"/>
          </ac:spMkLst>
        </pc:spChg>
        <pc:spChg chg="mod">
          <ac:chgData name="Zisis Tsiamis" userId="470941d995b7d5fc" providerId="Windows Live" clId="Web-{7F4C63E1-4EB4-4B5E-873D-E6C818FAF4D3}" dt="2025-03-21T21:34:35.135" v="573" actId="20577"/>
          <ac:spMkLst>
            <pc:docMk/>
            <pc:sldMk cId="1234620479" sldId="259"/>
            <ac:spMk id="3" creationId="{35B1BEC7-3D78-588A-CE62-DD3DF271797B}"/>
          </ac:spMkLst>
        </pc:spChg>
      </pc:sldChg>
      <pc:sldChg chg="new del">
        <pc:chgData name="Zisis Tsiamis" userId="470941d995b7d5fc" providerId="Windows Live" clId="Web-{7F4C63E1-4EB4-4B5E-873D-E6C818FAF4D3}" dt="2025-03-21T21:28:53.534" v="501"/>
        <pc:sldMkLst>
          <pc:docMk/>
          <pc:sldMk cId="3350950145" sldId="259"/>
        </pc:sldMkLst>
      </pc:sldChg>
      <pc:sldChg chg="new">
        <pc:chgData name="Zisis Tsiamis" userId="470941d995b7d5fc" providerId="Windows Live" clId="Web-{7F4C63E1-4EB4-4B5E-873D-E6C818FAF4D3}" dt="2025-03-21T21:34:35.479" v="574"/>
        <pc:sldMkLst>
          <pc:docMk/>
          <pc:sldMk cId="492348535" sldId="260"/>
        </pc:sldMkLst>
      </pc:sldChg>
      <pc:sldMasterChg chg="del delSldLayout">
        <pc:chgData name="Zisis Tsiamis" userId="470941d995b7d5fc" providerId="Windows Live" clId="Web-{7F4C63E1-4EB4-4B5E-873D-E6C818FAF4D3}" dt="2025-03-21T20:41:08.986" v="27"/>
        <pc:sldMasterMkLst>
          <pc:docMk/>
          <pc:sldMasterMk cId="1281708463" sldId="2147483648"/>
        </pc:sldMasterMkLst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1975687137" sldId="2147483649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3235862668" sldId="2147483650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1359469378" sldId="2147483651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4241057077" sldId="2147483652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2650387611" sldId="2147483653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2997914119" sldId="2147483654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2175844051" sldId="2147483655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1799475375" sldId="2147483656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1473159766" sldId="2147483657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380166390" sldId="2147483658"/>
          </pc:sldLayoutMkLst>
        </pc:sldLayoutChg>
        <pc:sldLayoutChg chg="del">
          <pc:chgData name="Zisis Tsiamis" userId="470941d995b7d5fc" providerId="Windows Live" clId="Web-{7F4C63E1-4EB4-4B5E-873D-E6C818FAF4D3}" dt="2025-03-21T20:41:08.986" v="27"/>
          <pc:sldLayoutMkLst>
            <pc:docMk/>
            <pc:sldMasterMk cId="1281708463" sldId="2147483648"/>
            <pc:sldLayoutMk cId="2938526399" sldId="2147483659"/>
          </pc:sldLayoutMkLst>
        </pc:sldLayoutChg>
      </pc:sldMasterChg>
      <pc:sldMasterChg chg="add del replId addSldLayout delSldLayout">
        <pc:chgData name="Zisis Tsiamis" userId="470941d995b7d5fc" providerId="Windows Live" clId="Web-{7F4C63E1-4EB4-4B5E-873D-E6C818FAF4D3}" dt="2025-03-21T20:42:25.116" v="54"/>
        <pc:sldMasterMkLst>
          <pc:docMk/>
          <pc:sldMasterMk cId="1004198051" sldId="2147483660"/>
        </pc:sldMasterMkLst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651884749" sldId="2147483661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4085020443" sldId="2147483662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3230480136" sldId="2147483663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2504136266" sldId="2147483664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851810411" sldId="2147483665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538946180" sldId="2147483666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3758921661" sldId="2147483667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1479387437" sldId="2147483668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937253133" sldId="2147483669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3739280498" sldId="2147483670"/>
          </pc:sldLayoutMkLst>
        </pc:sldLayoutChg>
        <pc:sldLayoutChg chg="add del replId">
          <pc:chgData name="Zisis Tsiamis" userId="470941d995b7d5fc" providerId="Windows Live" clId="Web-{7F4C63E1-4EB4-4B5E-873D-E6C818FAF4D3}" dt="2025-03-21T20:42:25.116" v="54"/>
          <pc:sldLayoutMkLst>
            <pc:docMk/>
            <pc:sldMasterMk cId="1004198051" sldId="2147483660"/>
            <pc:sldLayoutMk cId="2307542731" sldId="2147483671"/>
          </pc:sldLayoutMkLst>
        </pc:sldLayoutChg>
      </pc:sldMasterChg>
      <pc:sldMasterChg chg="add del addSldLayout delSldLayout">
        <pc:chgData name="Zisis Tsiamis" userId="470941d995b7d5fc" providerId="Windows Live" clId="Web-{7F4C63E1-4EB4-4B5E-873D-E6C818FAF4D3}" dt="2025-03-21T20:42:25.116" v="54"/>
        <pc:sldMasterMkLst>
          <pc:docMk/>
          <pc:sldMasterMk cId="800781615" sldId="2147483748"/>
        </pc:sldMasterMkLst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1402019305" sldId="2147483737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1923972329" sldId="2147483738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3665404214" sldId="2147483739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1405166966" sldId="2147483740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610845989" sldId="2147483741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2164962176" sldId="2147483742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2117651957" sldId="2147483743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1484882248" sldId="2147483744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3323433107" sldId="2147483745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2974848527" sldId="2147483746"/>
          </pc:sldLayoutMkLst>
        </pc:sldLayoutChg>
        <pc:sldLayoutChg chg="add del">
          <pc:chgData name="Zisis Tsiamis" userId="470941d995b7d5fc" providerId="Windows Live" clId="Web-{7F4C63E1-4EB4-4B5E-873D-E6C818FAF4D3}" dt="2025-03-21T20:42:25.116" v="54"/>
          <pc:sldLayoutMkLst>
            <pc:docMk/>
            <pc:sldMasterMk cId="800781615" sldId="2147483748"/>
            <pc:sldLayoutMk cId="3111303050" sldId="2147483747"/>
          </pc:sldLayoutMkLst>
        </pc:sldLayoutChg>
      </pc:sldMasterChg>
    </pc:docChg>
  </pc:docChgLst>
  <pc:docChgLst>
    <pc:chgData name="Zisis Tsiamis" userId="470941d995b7d5fc" providerId="Windows Live" clId="Web-{F1D0B2A8-11B1-4CF7-981D-E6C30C1C7C47}"/>
    <pc:docChg chg="addSld delSld modSld addMainMaster delMainMaster">
      <pc:chgData name="Zisis Tsiamis" userId="470941d995b7d5fc" providerId="Windows Live" clId="Web-{F1D0B2A8-11B1-4CF7-981D-E6C30C1C7C47}" dt="2025-03-29T19:46:02.660" v="989"/>
      <pc:docMkLst>
        <pc:docMk/>
      </pc:docMkLst>
      <pc:sldChg chg="addSp delSp modSp mod modClrScheme setClrOvrMap delDesignElem chgLayout">
        <pc:chgData name="Zisis Tsiamis" userId="470941d995b7d5fc" providerId="Windows Live" clId="Web-{F1D0B2A8-11B1-4CF7-981D-E6C30C1C7C47}" dt="2025-03-29T18:50:26.986" v="4"/>
        <pc:sldMkLst>
          <pc:docMk/>
          <pc:sldMk cId="2325122232" sldId="256"/>
        </pc:sldMkLst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2325122232" sldId="256"/>
            <ac:spMk id="2" creationId="{00000000-0000-0000-0000-000000000000}"/>
          </ac:spMkLst>
        </pc:spChg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2325122232" sldId="256"/>
            <ac:spMk id="3" creationId="{00000000-0000-0000-0000-000000000000}"/>
          </ac:spMkLst>
        </pc:spChg>
        <pc:spChg chg="del">
          <ac:chgData name="Zisis Tsiamis" userId="470941d995b7d5fc" providerId="Windows Live" clId="Web-{F1D0B2A8-11B1-4CF7-981D-E6C30C1C7C47}" dt="2025-03-29T18:30:49.413" v="1"/>
          <ac:spMkLst>
            <pc:docMk/>
            <pc:sldMk cId="2325122232" sldId="256"/>
            <ac:spMk id="20" creationId="{CFD1D2CD-954D-4C4D-B505-05EAD159B230}"/>
          </ac:spMkLst>
        </pc:spChg>
        <pc:spChg chg="add del">
          <ac:chgData name="Zisis Tsiamis" userId="470941d995b7d5fc" providerId="Windows Live" clId="Web-{F1D0B2A8-11B1-4CF7-981D-E6C30C1C7C47}" dt="2025-03-29T18:50:01.610" v="2"/>
          <ac:spMkLst>
            <pc:docMk/>
            <pc:sldMk cId="2325122232" sldId="256"/>
            <ac:spMk id="26" creationId="{59A9681A-2486-4655-A876-E26402CA2EF6}"/>
          </ac:spMkLst>
        </pc:spChg>
        <pc:spChg chg="add del">
          <ac:chgData name="Zisis Tsiamis" userId="470941d995b7d5fc" providerId="Windows Live" clId="Web-{F1D0B2A8-11B1-4CF7-981D-E6C30C1C7C47}" dt="2025-03-29T18:50:01.610" v="2"/>
          <ac:spMkLst>
            <pc:docMk/>
            <pc:sldMk cId="2325122232" sldId="256"/>
            <ac:spMk id="28" creationId="{C9BB6818-31C2-4340-98F8-64FF7F46A414}"/>
          </ac:spMkLst>
        </pc:spChg>
        <pc:picChg chg="mod ord">
          <ac:chgData name="Zisis Tsiamis" userId="470941d995b7d5fc" providerId="Windows Live" clId="Web-{F1D0B2A8-11B1-4CF7-981D-E6C30C1C7C47}" dt="2025-03-29T18:30:49.413" v="1"/>
          <ac:picMkLst>
            <pc:docMk/>
            <pc:sldMk cId="2325122232" sldId="256"/>
            <ac:picMk id="4" creationId="{563E480A-B005-1950-742B-001C9187C52B}"/>
          </ac:picMkLst>
        </pc:picChg>
        <pc:cxnChg chg="del">
          <ac:chgData name="Zisis Tsiamis" userId="470941d995b7d5fc" providerId="Windows Live" clId="Web-{F1D0B2A8-11B1-4CF7-981D-E6C30C1C7C47}" dt="2025-03-29T18:30:49.413" v="1"/>
          <ac:cxnSpMkLst>
            <pc:docMk/>
            <pc:sldMk cId="2325122232" sldId="256"/>
            <ac:cxnSpMk id="21" creationId="{A2D508B3-A66C-833E-D929-8DC211635676}"/>
          </ac:cxnSpMkLst>
        </pc:cxnChg>
        <pc:cxnChg chg="add del">
          <ac:chgData name="Zisis Tsiamis" userId="470941d995b7d5fc" providerId="Windows Live" clId="Web-{F1D0B2A8-11B1-4CF7-981D-E6C30C1C7C47}" dt="2025-03-29T18:50:01.610" v="2"/>
          <ac:cxnSpMkLst>
            <pc:docMk/>
            <pc:sldMk cId="2325122232" sldId="256"/>
            <ac:cxnSpMk id="30" creationId="{F0CE0765-E93C-4D37-9D5F-D464EFB10FA7}"/>
          </ac:cxnSpMkLst>
        </pc:cxnChg>
      </pc:sldChg>
      <pc:sldChg chg="modSp mod setBg modClrScheme chgLayout">
        <pc:chgData name="Zisis Tsiamis" userId="470941d995b7d5fc" providerId="Windows Live" clId="Web-{F1D0B2A8-11B1-4CF7-981D-E6C30C1C7C47}" dt="2025-03-29T18:51:07.721" v="10"/>
        <pc:sldMkLst>
          <pc:docMk/>
          <pc:sldMk cId="3749679664" sldId="257"/>
        </pc:sldMkLst>
        <pc:spChg chg="mod ord">
          <ac:chgData name="Zisis Tsiamis" userId="470941d995b7d5fc" providerId="Windows Live" clId="Web-{F1D0B2A8-11B1-4CF7-981D-E6C30C1C7C47}" dt="2025-03-29T18:50:49.033" v="8"/>
          <ac:spMkLst>
            <pc:docMk/>
            <pc:sldMk cId="3749679664" sldId="257"/>
            <ac:spMk id="2" creationId="{B793CB2E-E0DE-69A8-89BD-BCDD52E8A6FB}"/>
          </ac:spMkLst>
        </pc:spChg>
        <pc:spChg chg="mod ord">
          <ac:chgData name="Zisis Tsiamis" userId="470941d995b7d5fc" providerId="Windows Live" clId="Web-{F1D0B2A8-11B1-4CF7-981D-E6C30C1C7C47}" dt="2025-03-29T18:50:49.033" v="7"/>
          <ac:spMkLst>
            <pc:docMk/>
            <pc:sldMk cId="3749679664" sldId="257"/>
            <ac:spMk id="3" creationId="{D23F5543-815A-0DF5-7AA7-7E77C3FCFD64}"/>
          </ac:spMkLst>
        </pc:spChg>
      </pc:sldChg>
      <pc:sldChg chg="modSp mod setBg modClrScheme chgLayout">
        <pc:chgData name="Zisis Tsiamis" userId="470941d995b7d5fc" providerId="Windows Live" clId="Web-{F1D0B2A8-11B1-4CF7-981D-E6C30C1C7C47}" dt="2025-03-29T18:51:31.660" v="11"/>
        <pc:sldMkLst>
          <pc:docMk/>
          <pc:sldMk cId="3254603522" sldId="258"/>
        </pc:sldMkLst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3254603522" sldId="258"/>
            <ac:spMk id="2" creationId="{D1A7AA3A-EADF-3733-3636-672629FFD428}"/>
          </ac:spMkLst>
        </pc:spChg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3254603522" sldId="258"/>
            <ac:spMk id="3" creationId="{85E69CD8-E96B-E57C-4161-D2B2474C93D8}"/>
          </ac:spMkLst>
        </pc:spChg>
      </pc:sldChg>
      <pc:sldChg chg="modSp mod setBg modClrScheme chgLayout">
        <pc:chgData name="Zisis Tsiamis" userId="470941d995b7d5fc" providerId="Windows Live" clId="Web-{F1D0B2A8-11B1-4CF7-981D-E6C30C1C7C47}" dt="2025-03-29T18:51:42.410" v="12"/>
        <pc:sldMkLst>
          <pc:docMk/>
          <pc:sldMk cId="1234620479" sldId="259"/>
        </pc:sldMkLst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1234620479" sldId="259"/>
            <ac:spMk id="2" creationId="{6CAFD9CA-FD5A-B40F-B150-D6C6C70CFBF3}"/>
          </ac:spMkLst>
        </pc:spChg>
        <pc:spChg chg="mod ord">
          <ac:chgData name="Zisis Tsiamis" userId="470941d995b7d5fc" providerId="Windows Live" clId="Web-{F1D0B2A8-11B1-4CF7-981D-E6C30C1C7C47}" dt="2025-03-29T18:50:26.986" v="4"/>
          <ac:spMkLst>
            <pc:docMk/>
            <pc:sldMk cId="1234620479" sldId="259"/>
            <ac:spMk id="3" creationId="{35B1BEC7-3D78-588A-CE62-DD3DF271797B}"/>
          </ac:spMkLst>
        </pc:spChg>
      </pc:sldChg>
      <pc:sldChg chg="modSp mod setBg modClrScheme chgLayout">
        <pc:chgData name="Zisis Tsiamis" userId="470941d995b7d5fc" providerId="Windows Live" clId="Web-{F1D0B2A8-11B1-4CF7-981D-E6C30C1C7C47}" dt="2025-03-29T19:14:22.746" v="378" actId="20577"/>
        <pc:sldMkLst>
          <pc:docMk/>
          <pc:sldMk cId="492348535" sldId="260"/>
        </pc:sldMkLst>
        <pc:spChg chg="mod ord">
          <ac:chgData name="Zisis Tsiamis" userId="470941d995b7d5fc" providerId="Windows Live" clId="Web-{F1D0B2A8-11B1-4CF7-981D-E6C30C1C7C47}" dt="2025-03-29T19:10:16.254" v="271" actId="14100"/>
          <ac:spMkLst>
            <pc:docMk/>
            <pc:sldMk cId="492348535" sldId="260"/>
            <ac:spMk id="2" creationId="{4FCEEF1A-5CD6-2CFD-F106-4B2F0A1285BE}"/>
          </ac:spMkLst>
        </pc:spChg>
        <pc:spChg chg="mod ord">
          <ac:chgData name="Zisis Tsiamis" userId="470941d995b7d5fc" providerId="Windows Live" clId="Web-{F1D0B2A8-11B1-4CF7-981D-E6C30C1C7C47}" dt="2025-03-29T19:14:22.746" v="378" actId="20577"/>
          <ac:spMkLst>
            <pc:docMk/>
            <pc:sldMk cId="492348535" sldId="260"/>
            <ac:spMk id="3" creationId="{8F090A90-C1D3-79D8-8EEC-E0CC53074FF9}"/>
          </ac:spMkLst>
        </pc:spChg>
      </pc:sldChg>
      <pc:sldChg chg="modSp new mod setBg">
        <pc:chgData name="Zisis Tsiamis" userId="470941d995b7d5fc" providerId="Windows Live" clId="Web-{F1D0B2A8-11B1-4CF7-981D-E6C30C1C7C47}" dt="2025-03-29T19:09:32.659" v="269" actId="20577"/>
        <pc:sldMkLst>
          <pc:docMk/>
          <pc:sldMk cId="1355119008" sldId="261"/>
        </pc:sldMkLst>
        <pc:spChg chg="mod">
          <ac:chgData name="Zisis Tsiamis" userId="470941d995b7d5fc" providerId="Windows Live" clId="Web-{F1D0B2A8-11B1-4CF7-981D-E6C30C1C7C47}" dt="2025-03-29T19:09:32.659" v="269" actId="20577"/>
          <ac:spMkLst>
            <pc:docMk/>
            <pc:sldMk cId="1355119008" sldId="261"/>
            <ac:spMk id="2" creationId="{BC23FEE1-50B6-332A-3543-64D61C41C6A9}"/>
          </ac:spMkLst>
        </pc:spChg>
      </pc:sldChg>
      <pc:sldChg chg="modSp new mod setBg">
        <pc:chgData name="Zisis Tsiamis" userId="470941d995b7d5fc" providerId="Windows Live" clId="Web-{F1D0B2A8-11B1-4CF7-981D-E6C30C1C7C47}" dt="2025-03-29T19:15:37.889" v="382" actId="20577"/>
        <pc:sldMkLst>
          <pc:docMk/>
          <pc:sldMk cId="2894377386" sldId="262"/>
        </pc:sldMkLst>
        <pc:spChg chg="mod">
          <ac:chgData name="Zisis Tsiamis" userId="470941d995b7d5fc" providerId="Windows Live" clId="Web-{F1D0B2A8-11B1-4CF7-981D-E6C30C1C7C47}" dt="2025-03-29T19:15:37.889" v="382" actId="20577"/>
          <ac:spMkLst>
            <pc:docMk/>
            <pc:sldMk cId="2894377386" sldId="262"/>
            <ac:spMk id="2" creationId="{70A178EF-DAE3-DD16-80AD-CA24110927B1}"/>
          </ac:spMkLst>
        </pc:spChg>
      </pc:sldChg>
      <pc:sldChg chg="modSp new mod setBg">
        <pc:chgData name="Zisis Tsiamis" userId="470941d995b7d5fc" providerId="Windows Live" clId="Web-{F1D0B2A8-11B1-4CF7-981D-E6C30C1C7C47}" dt="2025-03-29T19:16:06.593" v="386" actId="20577"/>
        <pc:sldMkLst>
          <pc:docMk/>
          <pc:sldMk cId="568087061" sldId="263"/>
        </pc:sldMkLst>
        <pc:spChg chg="mod">
          <ac:chgData name="Zisis Tsiamis" userId="470941d995b7d5fc" providerId="Windows Live" clId="Web-{F1D0B2A8-11B1-4CF7-981D-E6C30C1C7C47}" dt="2025-03-29T19:16:06.593" v="386" actId="20577"/>
          <ac:spMkLst>
            <pc:docMk/>
            <pc:sldMk cId="568087061" sldId="263"/>
            <ac:spMk id="2" creationId="{96D94525-6B2C-8905-B3F4-FECE2974AACD}"/>
          </ac:spMkLst>
        </pc:spChg>
      </pc:sldChg>
      <pc:sldChg chg="modSp new del mod setBg">
        <pc:chgData name="Zisis Tsiamis" userId="470941d995b7d5fc" providerId="Windows Live" clId="Web-{F1D0B2A8-11B1-4CF7-981D-E6C30C1C7C47}" dt="2025-03-29T19:46:02.660" v="989"/>
        <pc:sldMkLst>
          <pc:docMk/>
          <pc:sldMk cId="1409877876" sldId="264"/>
        </pc:sldMkLst>
        <pc:spChg chg="mod">
          <ac:chgData name="Zisis Tsiamis" userId="470941d995b7d5fc" providerId="Windows Live" clId="Web-{F1D0B2A8-11B1-4CF7-981D-E6C30C1C7C47}" dt="2025-03-29T19:16:18.968" v="389" actId="20577"/>
          <ac:spMkLst>
            <pc:docMk/>
            <pc:sldMk cId="1409877876" sldId="264"/>
            <ac:spMk id="2" creationId="{42F17263-3CB3-6474-396F-4C042B4406A9}"/>
          </ac:spMkLst>
        </pc:spChg>
        <pc:spChg chg="mod">
          <ac:chgData name="Zisis Tsiamis" userId="470941d995b7d5fc" providerId="Windows Live" clId="Web-{F1D0B2A8-11B1-4CF7-981D-E6C30C1C7C47}" dt="2025-03-29T19:17:36.017" v="395" actId="20577"/>
          <ac:spMkLst>
            <pc:docMk/>
            <pc:sldMk cId="1409877876" sldId="264"/>
            <ac:spMk id="3" creationId="{EDBDDB10-2200-CA82-E50D-B8FF9B9596AA}"/>
          </ac:spMkLst>
        </pc:spChg>
      </pc:sldChg>
      <pc:sldChg chg="modSp new mod setBg">
        <pc:chgData name="Zisis Tsiamis" userId="470941d995b7d5fc" providerId="Windows Live" clId="Web-{F1D0B2A8-11B1-4CF7-981D-E6C30C1C7C47}" dt="2025-03-29T19:37:01.816" v="846" actId="20577"/>
        <pc:sldMkLst>
          <pc:docMk/>
          <pc:sldMk cId="2877608988" sldId="265"/>
        </pc:sldMkLst>
        <pc:spChg chg="mod">
          <ac:chgData name="Zisis Tsiamis" userId="470941d995b7d5fc" providerId="Windows Live" clId="Web-{F1D0B2A8-11B1-4CF7-981D-E6C30C1C7C47}" dt="2025-03-29T19:18:41.660" v="399" actId="20577"/>
          <ac:spMkLst>
            <pc:docMk/>
            <pc:sldMk cId="2877608988" sldId="265"/>
            <ac:spMk id="2" creationId="{4522EDA8-7F16-E9D5-F48F-3D26D58E57BB}"/>
          </ac:spMkLst>
        </pc:spChg>
        <pc:spChg chg="mod">
          <ac:chgData name="Zisis Tsiamis" userId="470941d995b7d5fc" providerId="Windows Live" clId="Web-{F1D0B2A8-11B1-4CF7-981D-E6C30C1C7C47}" dt="2025-03-29T19:37:01.816" v="846" actId="20577"/>
          <ac:spMkLst>
            <pc:docMk/>
            <pc:sldMk cId="2877608988" sldId="265"/>
            <ac:spMk id="3" creationId="{3B9DCFFB-F9D8-F1EC-5257-FD68C90B5C54}"/>
          </ac:spMkLst>
        </pc:spChg>
      </pc:sldChg>
      <pc:sldChg chg="addSp delSp modSp new mod setBg">
        <pc:chgData name="Zisis Tsiamis" userId="470941d995b7d5fc" providerId="Windows Live" clId="Web-{F1D0B2A8-11B1-4CF7-981D-E6C30C1C7C47}" dt="2025-03-29T19:45:44.722" v="988" actId="20577"/>
        <pc:sldMkLst>
          <pc:docMk/>
          <pc:sldMk cId="2764848166" sldId="266"/>
        </pc:sldMkLst>
        <pc:spChg chg="add del mod">
          <ac:chgData name="Zisis Tsiamis" userId="470941d995b7d5fc" providerId="Windows Live" clId="Web-{F1D0B2A8-11B1-4CF7-981D-E6C30C1C7C47}" dt="2025-03-29T19:38:13.396" v="858"/>
          <ac:spMkLst>
            <pc:docMk/>
            <pc:sldMk cId="2764848166" sldId="266"/>
            <ac:spMk id="2" creationId="{61E9400F-4885-2108-1B2C-A56AE12ABFBA}"/>
          </ac:spMkLst>
        </pc:spChg>
        <pc:spChg chg="mod">
          <ac:chgData name="Zisis Tsiamis" userId="470941d995b7d5fc" providerId="Windows Live" clId="Web-{F1D0B2A8-11B1-4CF7-981D-E6C30C1C7C47}" dt="2025-03-29T19:45:44.722" v="988" actId="20577"/>
          <ac:spMkLst>
            <pc:docMk/>
            <pc:sldMk cId="2764848166" sldId="266"/>
            <ac:spMk id="3" creationId="{ED313EAC-FCF5-1BAC-8A8A-8AA0A0EC5A9E}"/>
          </ac:spMkLst>
        </pc:spChg>
        <pc:spChg chg="add del mod">
          <ac:chgData name="Zisis Tsiamis" userId="470941d995b7d5fc" providerId="Windows Live" clId="Web-{F1D0B2A8-11B1-4CF7-981D-E6C30C1C7C47}" dt="2025-03-29T19:38:07.349" v="857"/>
          <ac:spMkLst>
            <pc:docMk/>
            <pc:sldMk cId="2764848166" sldId="266"/>
            <ac:spMk id="8" creationId="{96C5391F-37FF-F323-6ED6-0F8F5C3771D3}"/>
          </ac:spMkLst>
        </pc:spChg>
        <pc:spChg chg="add mod">
          <ac:chgData name="Zisis Tsiamis" userId="470941d995b7d5fc" providerId="Windows Live" clId="Web-{F1D0B2A8-11B1-4CF7-981D-E6C30C1C7C47}" dt="2025-03-29T19:38:41.663" v="862" actId="20577"/>
          <ac:spMkLst>
            <pc:docMk/>
            <pc:sldMk cId="2764848166" sldId="266"/>
            <ac:spMk id="10" creationId="{77EF5B8F-56C7-BE51-6C8E-E42796BAE419}"/>
          </ac:spMkLst>
        </pc:spChg>
      </pc:sldChg>
      <pc:sldMasterChg chg="del delSldLayout">
        <pc:chgData name="Zisis Tsiamis" userId="470941d995b7d5fc" providerId="Windows Live" clId="Web-{F1D0B2A8-11B1-4CF7-981D-E6C30C1C7C47}" dt="2025-03-29T18:50:01.610" v="2"/>
        <pc:sldMasterMkLst>
          <pc:docMk/>
          <pc:sldMasterMk cId="1004198051" sldId="2147483660"/>
        </pc:sldMasterMkLst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651884749" sldId="2147483661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4085020443" sldId="2147483662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3230480136" sldId="2147483663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2504136266" sldId="2147483664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851810411" sldId="2147483665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538946180" sldId="2147483666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3758921661" sldId="2147483667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1479387437" sldId="2147483668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937253133" sldId="2147483669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3739280498" sldId="2147483670"/>
          </pc:sldLayoutMkLst>
        </pc:sldLayoutChg>
        <pc:sldLayoutChg chg="del">
          <pc:chgData name="Zisis Tsiamis" userId="470941d995b7d5fc" providerId="Windows Live" clId="Web-{F1D0B2A8-11B1-4CF7-981D-E6C30C1C7C47}" dt="2025-03-29T18:50:01.610" v="2"/>
          <pc:sldLayoutMkLst>
            <pc:docMk/>
            <pc:sldMasterMk cId="1004198051" sldId="2147483660"/>
            <pc:sldLayoutMk cId="2307542731" sldId="2147483671"/>
          </pc:sldLayoutMkLst>
        </pc:sldLayoutChg>
      </pc:sldMasterChg>
      <pc:sldMasterChg chg="add del addSldLayout delSldLayout modSldLayout">
        <pc:chgData name="Zisis Tsiamis" userId="470941d995b7d5fc" providerId="Windows Live" clId="Web-{F1D0B2A8-11B1-4CF7-981D-E6C30C1C7C47}" dt="2025-03-29T18:50:26.986" v="4"/>
        <pc:sldMasterMkLst>
          <pc:docMk/>
          <pc:sldMasterMk cId="2535745689" sldId="2147483672"/>
        </pc:sldMasterMkLst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1931300937" sldId="2147483673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1353367467" sldId="2147483674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562848184" sldId="2147483675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4122041575" sldId="2147483676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3294774699" sldId="2147483677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405124207" sldId="2147483678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3213466570" sldId="2147483679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22203460" sldId="2147483680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3712862542" sldId="2147483681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3737279974" sldId="2147483682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535745689" sldId="2147483672"/>
            <pc:sldLayoutMk cId="2733084581" sldId="2147483683"/>
          </pc:sldLayoutMkLst>
        </pc:sldLayoutChg>
      </pc:sldMasterChg>
      <pc:sldMasterChg chg="add del addSldLayout delSldLayout modSldLayout">
        <pc:chgData name="Zisis Tsiamis" userId="470941d995b7d5fc" providerId="Windows Live" clId="Web-{F1D0B2A8-11B1-4CF7-981D-E6C30C1C7C47}" dt="2025-03-29T18:50:26.986" v="4"/>
        <pc:sldMasterMkLst>
          <pc:docMk/>
          <pc:sldMasterMk cId="2628344447" sldId="2147483684"/>
        </pc:sldMasterMkLst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558196872" sldId="2147483685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1678459877" sldId="2147483686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3078627088" sldId="2147483687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361810991" sldId="2147483688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3528015937" sldId="2147483689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3525560517" sldId="2147483690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793277374" sldId="2147483691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3045984845" sldId="2147483692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1939322447" sldId="2147483693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1601215941" sldId="2147483694"/>
          </pc:sldLayoutMkLst>
        </pc:sldLayoutChg>
        <pc:sldLayoutChg chg="add del mod replId">
          <pc:chgData name="Zisis Tsiamis" userId="470941d995b7d5fc" providerId="Windows Live" clId="Web-{F1D0B2A8-11B1-4CF7-981D-E6C30C1C7C47}" dt="2025-03-29T18:50:26.986" v="4"/>
          <pc:sldLayoutMkLst>
            <pc:docMk/>
            <pc:sldMasterMk cId="2628344447" sldId="2147483684"/>
            <pc:sldLayoutMk cId="225787138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6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6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45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Εικόνα που περιέχει στιγμιότυπο οθόνης, γραφιστική, γραφικά, κείμενο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563E480A-B005-1950-742B-001C9187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587" b="1743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SCORE FOUR</a:t>
            </a:r>
            <a:br>
              <a:rPr lang="el-GR">
                <a:solidFill>
                  <a:srgbClr val="FFFFFF"/>
                </a:solidFill>
              </a:rPr>
            </a:br>
            <a:endParaRPr lang="el-GR">
              <a:solidFill>
                <a:srgbClr val="FFFFFF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l-GR" sz="1700" dirty="0">
                <a:solidFill>
                  <a:srgbClr val="FFFFFF"/>
                </a:solidFill>
                <a:latin typeface="Aptos"/>
              </a:rPr>
              <a:t>ΜΙΛΤΙΑΔΗΣ ΚΟΜΜΑΤΑΣ</a:t>
            </a:r>
          </a:p>
          <a:p>
            <a:pPr>
              <a:lnSpc>
                <a:spcPct val="120000"/>
              </a:lnSpc>
            </a:pPr>
            <a:r>
              <a:rPr lang="el-GR" sz="1700" dirty="0">
                <a:solidFill>
                  <a:srgbClr val="FFFFFF"/>
                </a:solidFill>
                <a:latin typeface="Aptos"/>
              </a:rPr>
              <a:t>ΖΗΣΗΣ ΤΣΙΑΜΗΣ</a:t>
            </a:r>
          </a:p>
          <a:p>
            <a:pPr>
              <a:lnSpc>
                <a:spcPct val="120000"/>
              </a:lnSpc>
            </a:pPr>
            <a:r>
              <a:rPr lang="el-GR" sz="1700" dirty="0">
                <a:solidFill>
                  <a:srgbClr val="FFFFFF"/>
                </a:solidFill>
                <a:latin typeface="Aptos"/>
              </a:rPr>
              <a:t>ΚΩΝΣΤΑΝΤΙΝΟΣ ΠΑΝΑΓΗΣ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C250B29-441F-C001-A267-F71CAA4A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Aptos"/>
              </a:rPr>
              <a:t>ΠΕΡΙΓΡΑΦΗ PROJECT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A6EF5F-1BA0-8F6A-5582-93B2138A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latin typeface="Aptos"/>
              </a:rPr>
              <a:t>Το </a:t>
            </a:r>
            <a:r>
              <a:rPr lang="el-GR" err="1">
                <a:latin typeface="Aptos"/>
              </a:rPr>
              <a:t>project</a:t>
            </a:r>
            <a:r>
              <a:rPr lang="el-GR" dirty="0">
                <a:latin typeface="Aptos"/>
              </a:rPr>
              <a:t> που υλοποιήσαμε αφορά το </a:t>
            </a:r>
            <a:r>
              <a:rPr lang="el-GR" err="1">
                <a:latin typeface="Aptos"/>
              </a:rPr>
              <a:t>connect</a:t>
            </a:r>
            <a:r>
              <a:rPr lang="el-GR" dirty="0">
                <a:latin typeface="Aptos"/>
              </a:rPr>
              <a:t> 4. Οι χρήστες είναι ο παίκτης και ο υπολογιστής.</a:t>
            </a:r>
          </a:p>
          <a:p>
            <a:endParaRPr lang="el-GR" dirty="0">
              <a:latin typeface="Aptos"/>
            </a:endParaRPr>
          </a:p>
          <a:p>
            <a:r>
              <a:rPr lang="el-GR" dirty="0">
                <a:latin typeface="Aptos"/>
              </a:rPr>
              <a:t>Ο υπολογιστής χρησιμοποιεί την τεχνική νοημοσύνη κάτι που καθιστά δύσκολη την νίκη στον χρήστη</a:t>
            </a:r>
            <a:endParaRPr lang="el-GR">
              <a:latin typeface="Aptos"/>
            </a:endParaRP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667211A-DF9D-20F9-898F-D0A2C60B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AD06-FC6A-47F0-AD44-CB0DE1A1C253}" type="datetime1">
              <a:t>18/5/2025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FB34E0-21D9-D437-735E-D4E0193C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F94911-C6FF-FF2D-4566-B8B95B2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A14E85-2E4D-E6F2-3902-68A0477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Aptos"/>
              </a:rPr>
              <a:t>Κριτηρια</a:t>
            </a:r>
            <a:r>
              <a:rPr lang="el-GR" dirty="0">
                <a:latin typeface="Aptos"/>
              </a:rPr>
              <a:t> </a:t>
            </a:r>
            <a:r>
              <a:rPr lang="el-GR" err="1">
                <a:latin typeface="Aptos"/>
              </a:rPr>
              <a:t>επιλογης</a:t>
            </a:r>
            <a:r>
              <a:rPr lang="el-GR" dirty="0">
                <a:latin typeface="Aptos"/>
              </a:rPr>
              <a:t> </a:t>
            </a:r>
            <a:r>
              <a:rPr lang="el-GR" err="1">
                <a:latin typeface="Aptos"/>
              </a:rPr>
              <a:t>project</a:t>
            </a:r>
            <a:endParaRPr lang="el-GR">
              <a:latin typeface="Apto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89FD34-F033-CA59-5004-C061A24B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>
                <a:latin typeface="Aptos"/>
              </a:rPr>
              <a:t>Η </a:t>
            </a:r>
            <a:r>
              <a:rPr lang="el-GR" err="1">
                <a:latin typeface="Aptos"/>
              </a:rPr>
              <a:t>δυαντότητα</a:t>
            </a:r>
            <a:r>
              <a:rPr lang="el-GR" dirty="0">
                <a:latin typeface="Aptos"/>
              </a:rPr>
              <a:t> εφαρμογής ΑΙ και παράλληλα η αλληλεπίδραση του χρήστη με </a:t>
            </a:r>
            <a:r>
              <a:rPr lang="el-GR" err="1">
                <a:latin typeface="Aptos"/>
              </a:rPr>
              <a:t>αύτην</a:t>
            </a:r>
            <a:r>
              <a:rPr lang="el-GR" dirty="0">
                <a:latin typeface="Aptos"/>
              </a:rPr>
              <a:t> τον καθιστά να σκέφτεται περισσότερο </a:t>
            </a:r>
            <a:r>
              <a:rPr lang="el-GR" err="1">
                <a:latin typeface="Aptos"/>
              </a:rPr>
              <a:t>στρατηγίκα</a:t>
            </a:r>
            <a:endParaRPr lang="el-GR">
              <a:latin typeface="Aptos"/>
            </a:endParaRPr>
          </a:p>
          <a:p>
            <a:endParaRPr lang="el-GR" dirty="0">
              <a:latin typeface="Aptos"/>
            </a:endParaRPr>
          </a:p>
          <a:p>
            <a:r>
              <a:rPr lang="el-GR" dirty="0">
                <a:latin typeface="Aptos"/>
              </a:rPr>
              <a:t>Ψυχαγωγία</a:t>
            </a:r>
          </a:p>
          <a:p>
            <a:endParaRPr lang="el-GR" dirty="0">
              <a:latin typeface="Aptos"/>
            </a:endParaRPr>
          </a:p>
          <a:p>
            <a:r>
              <a:rPr lang="el-GR" dirty="0">
                <a:latin typeface="Aptos"/>
              </a:rPr>
              <a:t>Απόδειξη  ανωτερότητας του ανθρώπου από τον υπολογιστή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6397D6-C52E-FDE3-1BD9-54A73E94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968D-5128-4BB8-9ED2-315E9586E5D8}" type="datetime1">
              <a:t>18/5/2025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6C76144-CBDA-A25C-31AE-C05666D5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06DE879-6097-3E6D-15BA-9BE4AF9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8F12C-92A1-0D83-BEF3-866A8303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Aptos"/>
              </a:rPr>
              <a:t>Λειτουργια</a:t>
            </a:r>
            <a:r>
              <a:rPr lang="el-GR" dirty="0">
                <a:latin typeface="Aptos"/>
              </a:rPr>
              <a:t> </a:t>
            </a:r>
            <a:r>
              <a:rPr lang="el-GR" err="1">
                <a:latin typeface="Aptos"/>
              </a:rPr>
              <a:t>παιχνιδιου</a:t>
            </a:r>
            <a:endParaRPr lang="el-GR">
              <a:latin typeface="Apto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C55A084-5A93-E719-4A5A-F957CBEC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l-GR" dirty="0">
                <a:latin typeface="Aptos"/>
              </a:rPr>
              <a:t>Πρώτος ξεκινά αυτός που θα νικήσει στο </a:t>
            </a:r>
            <a:r>
              <a:rPr lang="el-GR" dirty="0" err="1">
                <a:latin typeface="Aptos"/>
              </a:rPr>
              <a:t>rock</a:t>
            </a:r>
            <a:r>
              <a:rPr lang="el-GR" dirty="0">
                <a:latin typeface="Aptos"/>
              </a:rPr>
              <a:t>, </a:t>
            </a:r>
            <a:r>
              <a:rPr lang="el-GR" dirty="0" err="1">
                <a:latin typeface="Aptos"/>
              </a:rPr>
              <a:t>paper</a:t>
            </a:r>
            <a:r>
              <a:rPr lang="el-GR" dirty="0">
                <a:latin typeface="Aptos"/>
              </a:rPr>
              <a:t>, </a:t>
            </a:r>
            <a:r>
              <a:rPr lang="el-GR" dirty="0" err="1">
                <a:latin typeface="Aptos"/>
              </a:rPr>
              <a:t>scissors</a:t>
            </a:r>
            <a:endParaRPr lang="el-GR">
              <a:latin typeface="Aptos"/>
            </a:endParaRPr>
          </a:p>
          <a:p>
            <a:r>
              <a:rPr lang="el-GR" dirty="0">
                <a:latin typeface="Aptos"/>
              </a:rPr>
              <a:t> Νικητής </a:t>
            </a:r>
            <a:r>
              <a:rPr lang="el-GR" dirty="0" err="1">
                <a:latin typeface="Aptos"/>
              </a:rPr>
              <a:t>ειναί</a:t>
            </a:r>
            <a:r>
              <a:rPr lang="el-GR" dirty="0">
                <a:latin typeface="Aptos"/>
              </a:rPr>
              <a:t> ο παίκτης που συμπληρώσει πρώτος τετράδα:</a:t>
            </a:r>
          </a:p>
          <a:p>
            <a:pPr marL="0" indent="0">
              <a:buNone/>
            </a:pPr>
            <a:r>
              <a:rPr lang="el-GR" dirty="0">
                <a:latin typeface="Aptos"/>
              </a:rPr>
              <a:t>        1)Οριζόντια</a:t>
            </a:r>
          </a:p>
          <a:p>
            <a:pPr marL="0" indent="0">
              <a:buNone/>
            </a:pPr>
            <a:r>
              <a:rPr lang="el-GR" dirty="0">
                <a:latin typeface="Aptos"/>
              </a:rPr>
              <a:t>        2)Κάθετα</a:t>
            </a:r>
          </a:p>
          <a:p>
            <a:pPr marL="0" indent="0">
              <a:buNone/>
            </a:pPr>
            <a:r>
              <a:rPr lang="el-GR" dirty="0">
                <a:latin typeface="Aptos"/>
              </a:rPr>
              <a:t>        3)Διαγώνια</a:t>
            </a:r>
          </a:p>
          <a:p>
            <a:pPr marL="285750" indent="-285750"/>
            <a:r>
              <a:rPr lang="el-GR" dirty="0">
                <a:latin typeface="Aptos"/>
                <a:ea typeface="+mn-lt"/>
                <a:cs typeface="+mn-lt"/>
              </a:rPr>
              <a:t>Το σύμβολο του παίκτη πέφτει στο χαμηλότερο διαθέσιμο κελί της στήλης.</a:t>
            </a:r>
            <a:endParaRPr lang="el-GR">
              <a:latin typeface="Aptos"/>
            </a:endParaRP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0AB4F5B-5997-50D5-43DE-D1638EE5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81D9-F772-470A-A854-4C144A2F5C35}" type="datetime1">
              <a:t>18/5/2025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D05FF06-588C-9E64-86F3-A031D88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3496041-F0F3-5E94-FC59-41B286D2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175A430-3952-B1A2-C31C-7BD9C1FB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0" err="1">
                <a:latin typeface="Aptos"/>
                <a:ea typeface="+mj-lt"/>
                <a:cs typeface="+mj-lt"/>
              </a:rPr>
              <a:t>Συµπεράσµατα</a:t>
            </a:r>
            <a:r>
              <a:rPr lang="el-GR" b="0" dirty="0">
                <a:latin typeface="Aptos"/>
                <a:ea typeface="+mj-lt"/>
                <a:cs typeface="+mj-lt"/>
              </a:rPr>
              <a:t> &amp; LESSONS LEARNED</a:t>
            </a:r>
            <a:endParaRPr lang="el-GR" dirty="0">
              <a:latin typeface="Apto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45AF93-DE00-F810-2297-05A87B0C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l-GR" sz="1200" dirty="0">
              <a:latin typeface="Aptos"/>
            </a:endParaRPr>
          </a:p>
          <a:p>
            <a:r>
              <a:rPr lang="el-GR" dirty="0">
                <a:latin typeface="Aptos"/>
              </a:rPr>
              <a:t>Μάθαμε να προγραμματίζουμε σε περιβάλλον </a:t>
            </a:r>
            <a:r>
              <a:rPr lang="el-GR" dirty="0" err="1">
                <a:latin typeface="Aptos"/>
              </a:rPr>
              <a:t>Visual</a:t>
            </a:r>
            <a:r>
              <a:rPr lang="el-GR" dirty="0">
                <a:latin typeface="Aptos"/>
              </a:rPr>
              <a:t> </a:t>
            </a:r>
            <a:r>
              <a:rPr lang="el-GR" dirty="0" err="1">
                <a:latin typeface="Aptos"/>
              </a:rPr>
              <a:t>Studio</a:t>
            </a:r>
            <a:r>
              <a:rPr lang="el-GR" dirty="0">
                <a:latin typeface="Aptos"/>
              </a:rPr>
              <a:t> </a:t>
            </a:r>
            <a:r>
              <a:rPr lang="el-GR" dirty="0" err="1">
                <a:latin typeface="Aptos"/>
              </a:rPr>
              <a:t>Code</a:t>
            </a:r>
          </a:p>
          <a:p>
            <a:endParaRPr lang="el-GR" dirty="0">
              <a:latin typeface="Aptos"/>
            </a:endParaRPr>
          </a:p>
          <a:p>
            <a:r>
              <a:rPr lang="el-GR" dirty="0">
                <a:latin typeface="Aptos"/>
              </a:rPr>
              <a:t>Εξασκήσαμε τις γνώσεις; που μάθαμε στην θεωρία</a:t>
            </a:r>
          </a:p>
          <a:p>
            <a:endParaRPr lang="el-GR" dirty="0">
              <a:latin typeface="Aptos"/>
            </a:endParaRPr>
          </a:p>
          <a:p>
            <a:r>
              <a:rPr lang="el-GR" dirty="0">
                <a:latin typeface="Aptos"/>
              </a:rPr>
              <a:t>Υλοποίηση του </a:t>
            </a:r>
            <a:r>
              <a:rPr lang="el-GR" dirty="0" err="1">
                <a:latin typeface="Aptos"/>
              </a:rPr>
              <a:t>project</a:t>
            </a:r>
            <a:r>
              <a:rPr lang="el-GR" dirty="0">
                <a:latin typeface="Aptos"/>
              </a:rPr>
              <a:t> μας με κατάλληλη χρήση γραφικών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B233EBF-C435-C7EA-04C0-70A59E60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0801-9C7A-4200-97EA-54B3E0487862}" type="datetime1">
              <a:t>18/5/2025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9D32A6-40F2-E315-C6D6-11A350D0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20F039D-ABCA-A306-51D8-C1A50792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4558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PortalVTI</vt:lpstr>
      <vt:lpstr>SCORE FOUR </vt:lpstr>
      <vt:lpstr>ΠΕΡΙΓΡΑΦΗ PROJECT</vt:lpstr>
      <vt:lpstr>Κριτηρια επιλογης project</vt:lpstr>
      <vt:lpstr>Λειτουργια παιχνιδιου</vt:lpstr>
      <vt:lpstr>Συµπεράσµατα &amp;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671</cp:revision>
  <dcterms:created xsi:type="dcterms:W3CDTF">2025-03-21T20:37:57Z</dcterms:created>
  <dcterms:modified xsi:type="dcterms:W3CDTF">2025-05-18T17:43:48Z</dcterms:modified>
</cp:coreProperties>
</file>