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70" r:id="rId9"/>
    <p:sldId id="261" r:id="rId10"/>
  </p:sldIdLst>
  <p:sldSz cx="12188825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72" d="100"/>
          <a:sy n="72" d="100"/>
        </p:scale>
        <p:origin x="61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33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5994DC-A36A-4B5D-84CF-D710AFE2592A}" type="datetime1">
              <a:rPr lang="hu-HU" smtClean="0"/>
              <a:t>2025. 04. 09.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945E8-7064-4FDC-BF8F-2FA3F9ABAE6B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1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90952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2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7291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3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7303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4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35461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5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34534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6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4987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7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8236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hu-HU" noProof="0" smtClean="0"/>
              <a:t>9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390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256" name="vonal" descr="Vonal ábr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zabadkézi sokszög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8" name="Szabadkézi sokszög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9" name="Szabadkézi sokszög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0" name="Szabadkézi sokszög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1" name="Szabadkézi sokszög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2" name="Szabadkézi sokszög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3" name="Szabadkézi sokszög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4" name="Szabadkézi sokszög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5" name="Szabadkézi sokszög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6" name="Szabadkézi sokszög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7" name="Szabadkézi sokszög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8" name="Szabadkézi sokszög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9" name="Szabadkézi sokszög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0" name="Szabadkézi sokszög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1" name="Szabadkézi sokszög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2" name="Szabadkézi sokszög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3" name="Szabadkézi sokszög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4" name="Szabadkézi sokszög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5" name="Szabadkézi sokszög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6" name="Szabadkézi sokszög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7" name="Szabadkézi sokszög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8" name="Szabadkézi sokszög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9" name="Szabadkézi sokszög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0" name="Szabadkézi sokszög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1" name="Szabadkézi sokszög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2" name="Szabadkézi sokszög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3" name="Szabadkézi sokszög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4" name="Szabadkézi sokszög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5" name="Szabadkézi sokszög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6" name="Szabadkézi sokszög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7" name="Szabadkézi sokszög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8" name="Szabadkézi sokszög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9" name="Szabadkézi sokszög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0" name="Szabadkézi sokszög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1" name="Szabadkézi sokszög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2" name="Szabadkézi sokszög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3" name="Szabadkézi sokszög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4" name="Szabadkézi sokszög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5" name="Szabadkézi sokszög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6" name="Szabadkézi sokszög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7" name="Szabadkézi sokszög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8" name="Szabadkézi sokszög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9" name="Szabadkézi sokszög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0" name="Szabadkézi sokszög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1" name="Szabadkézi sokszög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2" name="Szabadkézi sokszög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3" name="Szabadkézi sokszög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4" name="Szabadkézi sokszög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5" name="Szabadkézi sokszög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6" name="Szabadkézi sokszög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7" name="Szabadkézi sokszög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8" name="Szabadkézi sokszög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9" name="Szabadkézi sokszög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0" name="Szabadkézi sokszög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1" name="Szabadkézi sokszög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2" name="Szabadkézi sokszög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3" name="Szabadkézi sokszög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4" name="Szabadkézi sokszög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5" name="Szabadkézi sokszög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6" name="Szabadkézi sokszög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7" name="Szabadkézi sokszög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8" name="Szabadkézi sokszög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9" name="Szabadkézi sokszög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0" name="Szabadkézi sokszög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1" name="Szabadkézi sokszög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2" name="Szabadkézi sokszög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3" name="Szabadkézi sokszög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4" name="Szabadkézi sokszög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5" name="Szabadkézi sokszög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6" name="Szabadkézi sokszög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7" name="Szabadkézi sokszög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8" name="Szabadkézi sokszög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9" name="Szabadkézi sokszög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0" name="Szabadkézi sokszög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1" name="Szabadkézi sokszög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2" name="Szabadkézi sokszög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3" name="Szabadkézi sokszög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4" name="Szabadkézi sokszög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5" name="Szabadkézi sokszög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6" name="Szabadkézi sokszög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7" name="Szabadkézi sokszög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8" name="Szabadkézi sokszög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9" name="Szabadkézi sokszög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0" name="Szabadkézi sokszög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1" name="Szabadkézi sokszög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2" name="Szabadkézi sokszög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3" name="Szabadkézi sokszög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4" name="Szabadkézi sokszög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5" name="Szabadkézi sokszög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6" name="Szabadkézi sokszög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7" name="Szabadkézi sokszög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8" name="Szabadkézi sokszög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9" name="Szabadkézi sokszög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0" name="Szabadkézi sokszög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1" name="Szabadkézi sokszög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2" name="Szabadkézi sokszög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3" name="Szabadkézi sokszög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4" name="Szabadkézi sokszög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5" name="Szabadkézi sokszög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6" name="Szabadkézi sokszög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7" name="Szabadkézi sokszög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8" name="Szabadkézi sokszög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9" name="Szabadkézi sokszög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0" name="Szabadkézi sokszög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1" name="Szabadkézi sokszög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2" name="Szabadkézi sokszög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3" name="Szabadkézi sokszög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4" name="Szabadkézi sokszög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5" name="Szabadkézi sokszög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6" name="Szabadkézi sokszög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7" name="Szabadkézi sokszög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8" name="Szabadkézi sokszög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9" name="Szabadkézi sokszög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0" name="Szabadkézi sokszög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1" name="Szabadkézi sokszög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2" name="Szabadkézi sokszög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3" name="Szabadkézi sokszög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4" name="Szabadkézi sokszög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5" name="Szabadkézi sokszög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6" name="Szabadkézi sokszög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7" name="Szabadkézi sokszög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8" name="Szabadkézi sokszög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9" name="Szabadkézi sokszög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</p:grp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7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zabadkézi sokszög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9" name="Szabadkézi sokszög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0" name="Szabadkézi sokszög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8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8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16B954-9036-43AA-965C-5FCDFF2531A5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7" name="vonal" descr="Vonal ábra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9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0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3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4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5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6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7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8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8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32D2B-DDFB-4E33-AF84-E56838DDCDB1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167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9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0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1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2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3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4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5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6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7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8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9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0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1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2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3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4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5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6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7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8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9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0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1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2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3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4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5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6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7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8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9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0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1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2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3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4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5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6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7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8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9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0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1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2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3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4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5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6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7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8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9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0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1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2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3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4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5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6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7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8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9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0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1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2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3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4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5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6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7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8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9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40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41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F0EF6-7EBB-474A-9055-7B0A9276FBAB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255" name="vonal" descr="Vonal ábra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zabadkézi sokszög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7" name="Szabadkézi sokszög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8" name="Szabadkézi sokszög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59" name="Szabadkézi sokszög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0" name="Szabadkézi sokszög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1" name="Szabadkézi sokszög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2" name="Szabadkézi sokszög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3" name="Szabadkézi sokszög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4" name="Szabadkézi sokszög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5" name="Szabadkézi sokszög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6" name="Szabadkézi sokszög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7" name="Szabadkézi sokszög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8" name="Szabadkézi sokszög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69" name="Szabadkézi sokszög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0" name="Szabadkézi sokszög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1" name="Szabadkézi sokszög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2" name="Szabadkézi sokszög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3" name="Szabadkézi sokszög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4" name="Szabadkézi sokszög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5" name="Szabadkézi sokszög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6" name="Szabadkézi sokszög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7" name="Szabadkézi sokszög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8" name="Szabadkézi sokszög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79" name="Szabadkézi sokszög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0" name="Szabadkézi sokszög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1" name="Szabadkézi sokszög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2" name="Szabadkézi sokszög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3" name="Szabadkézi sokszög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4" name="Szabadkézi sokszög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5" name="Szabadkézi sokszög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6" name="Szabadkézi sokszög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7" name="Szabadkézi sokszög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8" name="Szabadkézi sokszög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89" name="Szabadkézi sokszög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0" name="Szabadkézi sokszög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1" name="Szabadkézi sokszög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2" name="Szabadkézi sokszög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3" name="Szabadkézi sokszög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4" name="Szabadkézi sokszög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5" name="Szabadkézi sokszög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6" name="Szabadkézi sokszög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7" name="Szabadkézi sokszög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8" name="Szabadkézi sokszög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299" name="Szabadkézi sokszög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0" name="Szabadkézi sokszög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1" name="Szabadkézi sokszög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2" name="Szabadkézi sokszög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3" name="Szabadkézi sokszög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4" name="Szabadkézi sokszög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5" name="Szabadkézi sokszög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6" name="Szabadkézi sokszög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7" name="Szabadkézi sokszög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8" name="Szabadkézi sokszög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09" name="Szabadkézi sokszög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0" name="Szabadkézi sokszög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1" name="Szabadkézi sokszög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2" name="Szabadkézi sokszög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3" name="Szabadkézi sokszög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4" name="Szabadkézi sokszög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5" name="Szabadkézi sokszög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6" name="Szabadkézi sokszög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7" name="Szabadkézi sokszög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8" name="Szabadkézi sokszög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19" name="Szabadkézi sokszög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0" name="Szabadkézi sokszög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1" name="Szabadkézi sokszög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2" name="Szabadkézi sokszög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3" name="Szabadkézi sokszög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4" name="Szabadkézi sokszög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5" name="Szabadkézi sokszög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6" name="Szabadkézi sokszög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7" name="Szabadkézi sokszög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8" name="Szabadkézi sokszög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29" name="Szabadkézi sokszög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0" name="Szabadkézi sokszög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1" name="Szabadkézi sokszög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2" name="Szabadkézi sokszög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3" name="Szabadkézi sokszög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4" name="Szabadkézi sokszög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5" name="Szabadkézi sokszög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6" name="Szabadkézi sokszög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7" name="Szabadkézi sokszög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8" name="Szabadkézi sokszög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39" name="Szabadkézi sokszög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0" name="Szabadkézi sokszög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1" name="Szabadkézi sokszög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2" name="Szabadkézi sokszög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3" name="Szabadkézi sokszög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4" name="Szabadkézi sokszög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5" name="Szabadkézi sokszög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6" name="Szabadkézi sokszög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7" name="Szabadkézi sokszög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8" name="Szabadkézi sokszög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49" name="Szabadkézi sokszög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0" name="Szabadkézi sokszög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1" name="Szabadkézi sokszög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2" name="Szabadkézi sokszög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3" name="Szabadkézi sokszög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4" name="Szabadkézi sokszög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5" name="Szabadkézi sokszög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6" name="Szabadkézi sokszög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7" name="Szabadkézi sokszög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8" name="Szabadkézi sokszög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59" name="Szabadkézi sokszög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0" name="Szabadkézi sokszög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1" name="Szabadkézi sokszög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2" name="Szabadkézi sokszög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3" name="Szabadkézi sokszög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4" name="Szabadkézi sokszög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5" name="Szabadkézi sokszög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6" name="Szabadkézi sokszög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7" name="Szabadkézi sokszög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8" name="Szabadkézi sokszög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69" name="Szabadkézi sokszög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0" name="Szabadkézi sokszög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1" name="Szabadkézi sokszög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2" name="Szabadkézi sokszög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3" name="Szabadkézi sokszög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4" name="Szabadkézi sokszög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5" name="Szabadkézi sokszög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6" name="Szabadkézi sokszög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7" name="Szabadkézi sokszög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  <p:sp>
          <p:nvSpPr>
            <p:cNvPr id="378" name="Szabadkézi sokszög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/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9D0DE2-987A-4481-9936-1DBE13DDBF5F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158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0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1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2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3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4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5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6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7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8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9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0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1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2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3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4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5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6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7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8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9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0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1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2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3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4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5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6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7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8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9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0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1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2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3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4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5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6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7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8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9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0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1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2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3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4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5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6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7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8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9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0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1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2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3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4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5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6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7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8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9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0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1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2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3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4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5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6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7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8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9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0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1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2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E76BD-C0E3-4918-B877-4F00E17FAFBF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160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zabadkézi sokszög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2" name="Szabadkézi sokszög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3" name="Szabadkézi sokszög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4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5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6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7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8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9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0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1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2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3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4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5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6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7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8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9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0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1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2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3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4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5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6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7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8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9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0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1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2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3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4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5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6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7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8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9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0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1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2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3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4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5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6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7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8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9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0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1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2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3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4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5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6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7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8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9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0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1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2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3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4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5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6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7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8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9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0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1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2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3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4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78A72-9DFD-4B64-9987-31E48637F1C5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5" name="Tartalom helye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grpSp>
        <p:nvGrpSpPr>
          <p:cNvPr id="156" name="vonal" descr="Vonal ábra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zabadkézi sokszög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58" name="Szabadkézi sokszög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59" name="Szabadkézi sokszög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0" name="Szabadkézi sokszög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1" name="Szabadkézi sokszög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2" name="Szabadkézi sokszög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3" name="Szabadkézi sokszög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4" name="Szabadkézi sokszög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5" name="Szabadkézi sokszög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6" name="Szabadkézi sokszög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7" name="Szabadkézi sokszög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8" name="Szabadkézi sokszög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69" name="Szabadkézi sokszög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0" name="Szabadkézi sokszög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1" name="Szabadkézi sokszög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2" name="Szabadkézi sokszög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3" name="Szabadkézi sokszög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4" name="Szabadkézi sokszög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5" name="Szabadkézi sokszög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6" name="Szabadkézi sokszög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7" name="Szabadkézi sokszög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8" name="Szabadkézi sokszög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79" name="Szabadkézi sokszög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0" name="Szabadkézi sokszög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1" name="Szabadkézi sokszög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2" name="Szabadkézi sokszög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3" name="Szabadkézi sokszög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4" name="Szabadkézi sokszög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5" name="Szabadkézi sokszög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6" name="Szabadkézi sokszög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7" name="Szabadkézi sokszög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8" name="Szabadkézi sokszög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89" name="Szabadkézi sokszög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0" name="Szabadkézi sokszög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1" name="Szabadkézi sokszög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2" name="Szabadkézi sokszög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3" name="Szabadkézi sokszög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4" name="Szabadkézi sokszög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5" name="Szabadkézi sokszög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6" name="Szabadkézi sokszög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7" name="Szabadkézi sokszög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8" name="Szabadkézi sokszög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199" name="Szabadkézi sokszög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0" name="Szabadkézi sokszög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1" name="Szabadkézi sokszög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2" name="Szabadkézi sokszög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3" name="Szabadkézi sokszög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4" name="Szabadkézi sokszög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5" name="Szabadkézi sokszög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6" name="Szabadkézi sokszög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7" name="Szabadkézi sokszög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8" name="Szabadkézi sokszög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09" name="Szabadkézi sokszög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0" name="Szabadkézi sokszög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1" name="Szabadkézi sokszög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2" name="Szabadkézi sokszög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3" name="Szabadkézi sokszög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4" name="Szabadkézi sokszög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5" name="Szabadkézi sokszög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6" name="Szabadkézi sokszög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7" name="Szabadkézi sokszög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8" name="Szabadkézi sokszög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19" name="Szabadkézi sokszög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0" name="Szabadkézi sokszög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1" name="Szabadkézi sokszög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2" name="Szabadkézi sokszög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3" name="Szabadkézi sokszög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4" name="Szabadkézi sokszög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5" name="Szabadkézi sokszög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6" name="Szabadkézi sokszög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7" name="Szabadkézi sokszög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8" name="Szabadkézi sokszög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29" name="Szabadkézi sokszög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  <p:sp>
          <p:nvSpPr>
            <p:cNvPr id="230" name="Szabadkézi sokszög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hu-HU" noProof="0" dirty="0">
                <a:ln>
                  <a:noFill/>
                </a:ln>
              </a:endParaRPr>
            </a:p>
          </p:txBody>
        </p:sp>
      </p:grp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B2544-24EB-46D9-921C-03408E56D96C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E8212E-1160-49C3-9A8B-36B78F81D1DE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grpSp>
        <p:nvGrpSpPr>
          <p:cNvPr id="615" name="szegély" descr="Mező ábr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Csoport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Csoport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zabadkézi sokszög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zabadkézi sokszög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zabadkézi sokszög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Csoport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zabadkézi sokszög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zabadkézi sokszög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zabadkézi sokszög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Csoport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Csoport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zabadkézi sokszög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zabadkézi sokszög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zabadkézi sokszög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Csoport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zabadkézi sokszög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zabadkézi sokszög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zabadkézi sokszög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A38D25-2C33-420E-83E6-84FCB1291E7C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Kép hely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grpSp>
        <p:nvGrpSpPr>
          <p:cNvPr id="614" name="szegély" descr="Mező ábr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Csoport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Csoport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zabadkézi sokszög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zabadkézi sokszög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zabadkézi sokszög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Csoport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zabadkézi sokszög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zabadkézi sokszög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zabadkézi sokszög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Csoport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Csoport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zabadkézi sokszög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zabadkézi sokszög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zabadkézi sokszög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zabadkézi sokszög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zabadkézi sokszög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zabadkézi sokszög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zabadkézi sokszög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zabadkézi sokszög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zabadkézi sokszög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zabadkézi sokszög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zabadkézi sokszög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zabadkézi sokszög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zabadkézi sokszög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zabadkézi sokszög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zabadkézi sokszög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zabadkézi sokszög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zabadkézi sokszög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zabadkézi sokszög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zabadkézi sokszög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zabadkézi sokszög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zabadkézi sokszög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zabadkézi sokszög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zabadkézi sokszög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zabadkézi sokszög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zabadkézi sokszög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zabadkézi sokszög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zabadkézi sokszög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zabadkézi sokszög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zabadkézi sokszög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zabadkézi sokszög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zabadkézi sokszög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zabadkézi sokszög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zabadkézi sokszög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zabadkézi sokszög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zabadkézi sokszög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zabadkézi sokszög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zabadkézi sokszög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zabadkézi sokszög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zabadkézi sokszög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zabadkézi sokszög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zabadkézi sokszög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zabadkézi sokszög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zabadkézi sokszög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zabadkézi sokszög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zabadkézi sokszög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zabadkézi sokszög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zabadkézi sokszög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zabadkézi sokszög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zabadkézi sokszög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zabadkézi sokszög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zabadkézi sokszög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zabadkézi sokszög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zabadkézi sokszög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zabadkézi sokszög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zabadkézi sokszög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zabadkézi sokszög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zabadkézi sokszög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zabadkézi sokszög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zabadkézi sokszög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zabadkézi sokszög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zabadkézi sokszög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zabadkézi sokszög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zabadkézi sokszög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zabadkézi sokszög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zabadkézi sokszög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zabadkézi sokszög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zabadkézi sokszög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zabadkézi sokszög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zabadkézi sokszög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zabadkézi sokszög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zabadkézi sokszög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zabadkézi sokszög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zabadkézi sokszög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zabadkézi sokszög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Csoport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zabadkézi sokszög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zabadkézi sokszög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zabadkézi sokszög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zabadkézi sokszög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zabadkézi sokszög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zabadkézi sokszög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zabadkézi sokszög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zabadkézi sokszög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zabadkézi sokszög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zabadkézi sokszög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zabadkézi sokszög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zabadkézi sokszög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zabadkézi sokszög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zabadkézi sokszög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zabadkézi sokszög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zabadkézi sokszög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zabadkézi sokszög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zabadkézi sokszög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zabadkézi sokszög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zabadkézi sokszög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zabadkézi sokszög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zabadkézi sokszög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zabadkézi sokszög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zabadkézi sokszög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zabadkézi sokszög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zabadkézi sokszög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zabadkézi sokszög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zabadkézi sokszög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zabadkézi sokszög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zabadkézi sokszög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zabadkézi sokszög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zabadkézi sokszög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zabadkézi sokszög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zabadkézi sokszög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zabadkézi sokszög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zabadkézi sokszög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zabadkézi sokszög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zabadkézi sokszög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zabadkézi sokszög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zabadkézi sokszög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zabadkézi sokszög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zabadkézi sokszög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zabadkézi sokszög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zabadkézi sokszög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zabadkézi sokszög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zabadkézi sokszög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zabadkézi sokszög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zabadkézi sokszög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zabadkézi sokszög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zabadkézi sokszög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zabadkézi sokszög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zabadkézi sokszög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zabadkézi sokszög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zabadkézi sokszög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zabadkézi sokszög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zabadkézi sokszög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zabadkézi sokszög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zabadkézi sokszög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zabadkézi sokszög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zabadkézi sokszög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zabadkézi sokszög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zabadkézi sokszög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zabadkézi sokszög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zabadkézi sokszög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zabadkézi sokszög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zabadkézi sokszög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zabadkézi sokszög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zabadkézi sokszög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zabadkézi sokszög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zabadkézi sokszög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zabadkézi sokszög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zabadkézi sokszög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zabadkézi sokszög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zabadkézi sokszög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hu-HU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noProof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A4EEEA-69A3-4FEE-8C81-7577260E68E8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82FC831-F778-4DAC-8459-6BD1061E5202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252519" cy="2667000"/>
          </a:xfrm>
        </p:spPr>
        <p:txBody>
          <a:bodyPr rtlCol="0"/>
          <a:lstStyle/>
          <a:p>
            <a:pPr rtl="0"/>
            <a:r>
              <a:rPr lang="hu-HU" dirty="0"/>
              <a:t>A projekt neve: </a:t>
            </a:r>
            <a:r>
              <a:rPr lang="hu-HU" dirty="0" err="1"/>
              <a:t>Acadelle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Egy olyan oldal ahol a felhasználók a legjobbat hozhatják ki magukból.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Mi az </a:t>
            </a:r>
            <a:r>
              <a:rPr lang="hu-HU" dirty="0" err="1"/>
              <a:t>Acadelle</a:t>
            </a:r>
            <a:r>
              <a:rPr lang="hu-HU" dirty="0"/>
              <a:t>?</a:t>
            </a:r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 rtlCol="0"/>
          <a:lstStyle/>
          <a:p>
            <a:pPr marL="0" indent="0" rtl="0">
              <a:buNone/>
            </a:pPr>
            <a:r>
              <a:rPr lang="hu-HU" dirty="0"/>
              <a:t>Egy oktatási platform ami letisztult és átlátható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7DEE15A3-B389-47B6-83DF-F963BB9E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1" y="2420888"/>
            <a:ext cx="8203325" cy="37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Hogy is néz ki a regisztráció és bejelentkezés?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BCDAB805-F3C6-4760-8F04-D5FF7397F8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9012"/>
          <a:stretch/>
        </p:blipFill>
        <p:spPr>
          <a:xfrm>
            <a:off x="6246813" y="2349905"/>
            <a:ext cx="4419600" cy="2735279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B81012C-5422-4179-9003-440B3B8588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r="6666"/>
          <a:stretch/>
        </p:blipFill>
        <p:spPr>
          <a:xfrm>
            <a:off x="1989957" y="2420888"/>
            <a:ext cx="3024336" cy="332200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87A7FE0-5B72-4BB4-89A6-459BEA27F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957" y="1947114"/>
            <a:ext cx="3024336" cy="50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 menüpontok oldalai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6EF59B-E930-4B23-81D2-3613DE581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Rólunk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4A34916D-9FB3-4430-AB3F-EC93B5ADD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2413" y="2924944"/>
            <a:ext cx="4416425" cy="2096789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1E063CFE-7871-40C4-8055-88C7F4E21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Kurzusok</a:t>
            </a:r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CF695D05-EE64-4134-8471-15B58474B1F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>
          <a:xfrm>
            <a:off x="6249860" y="2924944"/>
            <a:ext cx="4416425" cy="2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Az oktatók listájának oldala és a kapcsolatfelvétel 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B573B5-C403-4282-8875-5ED480AD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625" y="1709232"/>
            <a:ext cx="4416552" cy="678160"/>
          </a:xfrm>
        </p:spPr>
        <p:txBody>
          <a:bodyPr/>
          <a:lstStyle/>
          <a:p>
            <a:r>
              <a:rPr lang="hu-HU" dirty="0"/>
              <a:t>Oktatók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F95B611-E87C-43D9-9D2E-C37753B93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6269" y="1625392"/>
            <a:ext cx="4416552" cy="762000"/>
          </a:xfrm>
        </p:spPr>
        <p:txBody>
          <a:bodyPr/>
          <a:lstStyle/>
          <a:p>
            <a:r>
              <a:rPr lang="hu-HU" dirty="0"/>
              <a:t>Kapcsolat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20736EEA-E55B-4E3B-942E-1FAE834B1D54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226269" y="3993951"/>
            <a:ext cx="4553768" cy="2095012"/>
          </a:xfrm>
          <a:prstGeom prst="rect">
            <a:avLst/>
          </a:prstGeom>
        </p:spPr>
      </p:pic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7B6DA82-3926-46C7-B57D-3239F614A5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512524" y="2207229"/>
            <a:ext cx="4245346" cy="201385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A337B862-00B8-429A-9859-887F3177FF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349"/>
          <a:stretch/>
        </p:blipFill>
        <p:spPr>
          <a:xfrm>
            <a:off x="6226269" y="2214047"/>
            <a:ext cx="4553768" cy="1791017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D1BEEE1-AB79-43C8-A50E-2EBAA5435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524" y="4221088"/>
            <a:ext cx="4245346" cy="2013858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C741F8D6-E2A2-4452-956F-E93AD7F09A16}"/>
              </a:ext>
            </a:extLst>
          </p:cNvPr>
          <p:cNvSpPr/>
          <p:nvPr/>
        </p:nvSpPr>
        <p:spPr>
          <a:xfrm>
            <a:off x="5310803" y="3789040"/>
            <a:ext cx="373455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 tanulói nézet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E89E6157-1EDF-4002-B6D3-008826494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Kurzusok és befizetés</a:t>
            </a:r>
          </a:p>
          <a:p>
            <a:r>
              <a:rPr lang="hu-HU" dirty="0"/>
              <a:t>Felhasználó adatai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6FA768DC-24F5-445B-A281-0D5216632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2284" y="1919703"/>
            <a:ext cx="5037621" cy="160340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3E30325-7000-42C7-B8CB-9FC43CD9F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4" y="3501008"/>
            <a:ext cx="5037621" cy="23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oktatói nézet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0BE92D6F-AF02-42B7-9043-942D74ED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0639" y="3429000"/>
            <a:ext cx="2743200" cy="2743200"/>
          </a:xfrm>
        </p:spPr>
        <p:txBody>
          <a:bodyPr/>
          <a:lstStyle/>
          <a:p>
            <a:r>
              <a:rPr lang="hu-HU" dirty="0"/>
              <a:t>Az oktató által létrehozott kurzusban lévő tanulók listája</a:t>
            </a:r>
          </a:p>
          <a:p>
            <a:r>
              <a:rPr lang="hu-HU" dirty="0"/>
              <a:t>Kurzus létrehozás</a:t>
            </a:r>
          </a:p>
          <a:p>
            <a:r>
              <a:rPr lang="hu-HU" dirty="0"/>
              <a:t>Létrehozott kurzusok</a:t>
            </a:r>
          </a:p>
          <a:p>
            <a:r>
              <a:rPr lang="hu-HU" dirty="0"/>
              <a:t>Felhasználó adatai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33EE493C-5FA0-4F32-BBEA-D6A5930A1FC0}"/>
              </a:ext>
            </a:extLst>
          </p:cNvPr>
          <p:cNvGrpSpPr/>
          <p:nvPr/>
        </p:nvGrpSpPr>
        <p:grpSpPr>
          <a:xfrm>
            <a:off x="2710034" y="1863901"/>
            <a:ext cx="3528393" cy="4104236"/>
            <a:chOff x="2710034" y="1863901"/>
            <a:chExt cx="3528393" cy="4104236"/>
          </a:xfrm>
        </p:grpSpPr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FF4AD70C-0DFB-4853-925B-FBB3B63B5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0034" y="1863901"/>
              <a:ext cx="3528393" cy="1421083"/>
            </a:xfrm>
            <a:prstGeom prst="rect">
              <a:avLst/>
            </a:prstGeom>
          </p:spPr>
        </p:pic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DDE20540-6867-4FBB-A713-64BE21078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0034" y="3284984"/>
              <a:ext cx="3528393" cy="1363305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8D36C90C-5CDA-4AF8-B202-1F3F2033D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0034" y="4293096"/>
              <a:ext cx="3528393" cy="1675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9B7E54-E2E6-4C4B-AA57-DFBD8430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CC8DEE-B5CA-494A-BBDA-0CB392F04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Adattáblák</a:t>
            </a:r>
          </a:p>
          <a:p>
            <a:r>
              <a:rPr lang="hu-HU" dirty="0"/>
              <a:t>Mezők</a:t>
            </a:r>
          </a:p>
          <a:p>
            <a:r>
              <a:rPr lang="hu-HU"/>
              <a:t>Kapcsolatok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FA0CB945-CE4F-AFAE-AD70-E16940E6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420888"/>
            <a:ext cx="5913332" cy="300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Angol rész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3308D3-14A0-4A7B-8315-9C739925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main idea</a:t>
            </a:r>
          </a:p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started</a:t>
            </a:r>
            <a:endParaRPr lang="hu-HU" dirty="0"/>
          </a:p>
          <a:p>
            <a:r>
              <a:rPr lang="hu-HU" dirty="0" err="1"/>
              <a:t>Processes</a:t>
            </a:r>
            <a:endParaRPr lang="hu-HU" dirty="0"/>
          </a:p>
          <a:p>
            <a:r>
              <a:rPr lang="hu-HU" dirty="0"/>
              <a:t>Project </a:t>
            </a:r>
            <a:r>
              <a:rPr lang="hu-HU" dirty="0" err="1"/>
              <a:t>details</a:t>
            </a:r>
            <a:r>
              <a:rPr lang="hu-HU" dirty="0"/>
              <a:t> (</a:t>
            </a:r>
            <a:r>
              <a:rPr lang="hu-HU" dirty="0" err="1"/>
              <a:t>teamwork</a:t>
            </a:r>
            <a:r>
              <a:rPr lang="hu-HU" dirty="0"/>
              <a:t>, </a:t>
            </a:r>
            <a:r>
              <a:rPr lang="hu-HU" dirty="0" err="1"/>
              <a:t>coding</a:t>
            </a:r>
            <a:r>
              <a:rPr lang="hu-HU" dirty="0"/>
              <a:t>, </a:t>
            </a:r>
            <a:r>
              <a:rPr lang="hu-HU" dirty="0" err="1"/>
              <a:t>database</a:t>
            </a:r>
            <a:r>
              <a:rPr lang="hu-HU" dirty="0"/>
              <a:t>, </a:t>
            </a:r>
            <a:r>
              <a:rPr lang="hu-HU" dirty="0" err="1"/>
              <a:t>problems</a:t>
            </a:r>
            <a:r>
              <a:rPr lang="hu-HU" dirty="0"/>
              <a:t>, </a:t>
            </a:r>
            <a:r>
              <a:rPr lang="hu-HU" dirty="0" err="1"/>
              <a:t>solutions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ábla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5_TF02804846_TF02804846.potx" id="{CE152ABB-4FC1-4E07-BE13-525B9C646147}" vid="{FAB8E91B-AC12-4AFF-A512-88C71DB404BE}"/>
    </a:ext>
  </a:extLst>
</a:theme>
</file>

<file path=ppt/theme/theme2.xml><?xml version="1.0" encoding="utf-8"?>
<a:theme xmlns:a="http://schemas.openxmlformats.org/drawingml/2006/main" name="Office-téma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Táblás iskolai bemutató (szélesvásznú)</Template>
  <TotalTime>3</TotalTime>
  <Words>110</Words>
  <Application>Microsoft Office PowerPoint</Application>
  <PresentationFormat>Egyéni</PresentationFormat>
  <Paragraphs>36</Paragraphs>
  <Slides>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Tábla 16x9</vt:lpstr>
      <vt:lpstr>A projekt neve: Acadelle</vt:lpstr>
      <vt:lpstr>Mi az Acadelle?</vt:lpstr>
      <vt:lpstr>Hogy is néz ki a regisztráció és bejelentkezés?</vt:lpstr>
      <vt:lpstr>A menüpontok oldalai</vt:lpstr>
      <vt:lpstr>Az oktatók listájának oldala és a kapcsolatfelvétel </vt:lpstr>
      <vt:lpstr>A tanulói nézet</vt:lpstr>
      <vt:lpstr>Az oktatói nézet</vt:lpstr>
      <vt:lpstr>Adatbázis</vt:lpstr>
      <vt:lpstr>Angol rész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projekt neve: Acadelle</dc:title>
  <dc:creator>Hegedus_Mate</dc:creator>
  <cp:lastModifiedBy>Zita Török</cp:lastModifiedBy>
  <cp:revision>26</cp:revision>
  <dcterms:created xsi:type="dcterms:W3CDTF">2025-03-27T09:45:26Z</dcterms:created>
  <dcterms:modified xsi:type="dcterms:W3CDTF">2025-04-09T15:41:49Z</dcterms:modified>
</cp:coreProperties>
</file>